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36"/>
  </p:notesMasterIdLst>
  <p:sldIdLst>
    <p:sldId id="301" r:id="rId3"/>
    <p:sldId id="259" r:id="rId4"/>
    <p:sldId id="260" r:id="rId5"/>
    <p:sldId id="261" r:id="rId6"/>
    <p:sldId id="263" r:id="rId7"/>
    <p:sldId id="262" r:id="rId8"/>
    <p:sldId id="270" r:id="rId9"/>
    <p:sldId id="272" r:id="rId10"/>
    <p:sldId id="296" r:id="rId11"/>
    <p:sldId id="273" r:id="rId12"/>
    <p:sldId id="271" r:id="rId13"/>
    <p:sldId id="264" r:id="rId14"/>
    <p:sldId id="278" r:id="rId15"/>
    <p:sldId id="275" r:id="rId16"/>
    <p:sldId id="283" r:id="rId17"/>
    <p:sldId id="297" r:id="rId18"/>
    <p:sldId id="277" r:id="rId19"/>
    <p:sldId id="280" r:id="rId20"/>
    <p:sldId id="281" r:id="rId21"/>
    <p:sldId id="282" r:id="rId22"/>
    <p:sldId id="298" r:id="rId23"/>
    <p:sldId id="285" r:id="rId24"/>
    <p:sldId id="284" r:id="rId25"/>
    <p:sldId id="287" r:id="rId26"/>
    <p:sldId id="288" r:id="rId27"/>
    <p:sldId id="299" r:id="rId28"/>
    <p:sldId id="289" r:id="rId29"/>
    <p:sldId id="291" r:id="rId30"/>
    <p:sldId id="292" r:id="rId31"/>
    <p:sldId id="293" r:id="rId32"/>
    <p:sldId id="302" r:id="rId33"/>
    <p:sldId id="303" r:id="rId34"/>
    <p:sldId id="304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3"/>
    <a:srgbClr val="555555"/>
    <a:srgbClr val="A5D122"/>
    <a:srgbClr val="404040"/>
    <a:srgbClr val="6633FC"/>
    <a:srgbClr val="FAFAFB"/>
    <a:srgbClr val="F9F9FA"/>
    <a:srgbClr val="81AE02"/>
    <a:srgbClr val="F6F6F7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99CC03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555555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</c:dPt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99CC03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555555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</c:dPt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99CC03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555555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</c:dPt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E43AC-4C7A-4C93-A32A-BF5D4A0EEDB4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F0258-32E6-48E1-910D-ABFBEFAD65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876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621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236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396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903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185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31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361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478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939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07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817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047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526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494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939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022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02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164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854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0971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629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122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606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0230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53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53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167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75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657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锐旗设计；</a:t>
            </a:r>
            <a:r>
              <a:rPr lang="en-US" altLang="zh-CN" dirty="0" smtClean="0"/>
              <a:t>www.9ppt.taobao.com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436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0258-32E6-48E1-910D-ABFBEFAD65D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12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F2069-32BD-486B-8998-CA25E1DB91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B639-5B06-4416-8807-7FB8FE1541D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94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0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21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6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1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1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7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31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0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34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7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F2069-32BD-486B-8998-CA25E1DB91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5B639-5B06-4416-8807-7FB8FE1541D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6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5248405" y="1139868"/>
            <a:ext cx="1716066" cy="1716066"/>
          </a:xfrm>
          <a:prstGeom prst="roundRect">
            <a:avLst>
              <a:gd name="adj" fmla="val 13517"/>
            </a:avLst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334432" y="1536236"/>
            <a:ext cx="1544012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solidFill>
                  <a:srgbClr val="99CC03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2016</a:t>
            </a:r>
            <a:endParaRPr lang="en-US" altLang="zh-CN" sz="4400" dirty="0" smtClean="0">
              <a:solidFill>
                <a:srgbClr val="99CC03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62839" y="3296791"/>
            <a:ext cx="7316426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框架完整</a:t>
            </a:r>
            <a:r>
              <a:rPr lang="en-US" altLang="zh-CN" sz="5400" b="1" dirty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5400" dirty="0" smtClean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论文答辩模板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130950" y="4982971"/>
            <a:ext cx="2281394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答辩人：</a:t>
            </a:r>
            <a:r>
              <a:rPr lang="en-US" altLang="zh-CN" sz="2400" dirty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 </a:t>
            </a:r>
            <a:r>
              <a:rPr lang="en-US" altLang="zh-CN" sz="2400" dirty="0" smtClean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r>
              <a:rPr lang="en-US" altLang="zh-CN" sz="2400" dirty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×</a:t>
            </a:r>
            <a:endParaRPr lang="zh-CN" altLang="en-US" sz="2400" dirty="0" smtClean="0">
              <a:solidFill>
                <a:srgbClr val="99CC0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58214" y="4982971"/>
            <a:ext cx="3204723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指导老师：</a:t>
            </a:r>
            <a:r>
              <a:rPr lang="en-US" altLang="zh-CN" sz="2400" dirty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 </a:t>
            </a:r>
            <a:r>
              <a:rPr lang="en-US" altLang="zh-CN" sz="2400" dirty="0" smtClean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r>
              <a:rPr lang="en-US" altLang="zh-CN" sz="2400" dirty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 smtClean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r>
              <a:rPr lang="zh-CN" altLang="en-US" sz="2400" dirty="0" smtClean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教授</a:t>
            </a:r>
          </a:p>
        </p:txBody>
      </p:sp>
      <p:pic>
        <p:nvPicPr>
          <p:cNvPr id="6" name="Skrillex-Scary Monsters And Nice Sprit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1638" y="-924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94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ractur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5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11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6720004" y="2541111"/>
            <a:ext cx="3649380" cy="1015548"/>
            <a:chOff x="6720004" y="2541111"/>
            <a:chExt cx="3649380" cy="1015548"/>
          </a:xfrm>
          <a:solidFill>
            <a:srgbClr val="99CC03"/>
          </a:solidFill>
        </p:grpSpPr>
        <p:sp>
          <p:nvSpPr>
            <p:cNvPr id="5" name="任意多边形 4"/>
            <p:cNvSpPr/>
            <p:nvPr/>
          </p:nvSpPr>
          <p:spPr>
            <a:xfrm>
              <a:off x="6720004" y="2541111"/>
              <a:ext cx="3649380" cy="1015548"/>
            </a:xfrm>
            <a:custGeom>
              <a:avLst/>
              <a:gdLst>
                <a:gd name="connsiteX0" fmla="*/ 2242611 w 3649380"/>
                <a:gd name="connsiteY0" fmla="*/ 0 h 1015548"/>
                <a:gd name="connsiteX1" fmla="*/ 3142943 w 3649380"/>
                <a:gd name="connsiteY1" fmla="*/ 0 h 1015548"/>
                <a:gd name="connsiteX2" fmla="*/ 3649380 w 3649380"/>
                <a:gd name="connsiteY2" fmla="*/ 506438 h 1015548"/>
                <a:gd name="connsiteX3" fmla="*/ 3142943 w 3649380"/>
                <a:gd name="connsiteY3" fmla="*/ 1012875 h 1015548"/>
                <a:gd name="connsiteX4" fmla="*/ 3066757 w 3649380"/>
                <a:gd name="connsiteY4" fmla="*/ 1012875 h 1015548"/>
                <a:gd name="connsiteX5" fmla="*/ 3066757 w 3649380"/>
                <a:gd name="connsiteY5" fmla="*/ 1015548 h 1015548"/>
                <a:gd name="connsiteX6" fmla="*/ 0 w 3649380"/>
                <a:gd name="connsiteY6" fmla="*/ 1015548 h 1015548"/>
                <a:gd name="connsiteX7" fmla="*/ 0 w 3649380"/>
                <a:gd name="connsiteY7" fmla="*/ 2673 h 1015548"/>
                <a:gd name="connsiteX8" fmla="*/ 2242611 w 3649380"/>
                <a:gd name="connsiteY8" fmla="*/ 2673 h 10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9380" h="1015548">
                  <a:moveTo>
                    <a:pt x="2242611" y="0"/>
                  </a:moveTo>
                  <a:lnTo>
                    <a:pt x="3142943" y="0"/>
                  </a:lnTo>
                  <a:lnTo>
                    <a:pt x="3649380" y="506438"/>
                  </a:lnTo>
                  <a:lnTo>
                    <a:pt x="3142943" y="1012875"/>
                  </a:lnTo>
                  <a:lnTo>
                    <a:pt x="3066757" y="1012875"/>
                  </a:lnTo>
                  <a:lnTo>
                    <a:pt x="3066757" y="1015548"/>
                  </a:lnTo>
                  <a:lnTo>
                    <a:pt x="0" y="1015548"/>
                  </a:lnTo>
                  <a:lnTo>
                    <a:pt x="0" y="2673"/>
                  </a:lnTo>
                  <a:lnTo>
                    <a:pt x="2242611" y="267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9170681" y="2687803"/>
              <a:ext cx="649537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05</a:t>
              </a:r>
              <a:endParaRPr lang="zh-CN" altLang="en-US" sz="3600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530635" y="3052895"/>
            <a:ext cx="3066757" cy="1012875"/>
            <a:chOff x="5530635" y="3052895"/>
            <a:chExt cx="3066757" cy="1012875"/>
          </a:xfrm>
          <a:solidFill>
            <a:srgbClr val="555555"/>
          </a:solidFill>
        </p:grpSpPr>
        <p:sp>
          <p:nvSpPr>
            <p:cNvPr id="6" name="矩形 5"/>
            <p:cNvSpPr/>
            <p:nvPr/>
          </p:nvSpPr>
          <p:spPr>
            <a:xfrm>
              <a:off x="5530635" y="3052895"/>
              <a:ext cx="3066757" cy="10128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7683209" y="3224883"/>
              <a:ext cx="649537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6F6F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04</a:t>
              </a:r>
              <a:endParaRPr lang="zh-CN" altLang="en-US" sz="3600" dirty="0">
                <a:solidFill>
                  <a:srgbClr val="F6F6F7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338893" y="3559333"/>
            <a:ext cx="3066757" cy="1012875"/>
            <a:chOff x="4338893" y="3559333"/>
            <a:chExt cx="3066757" cy="1012875"/>
          </a:xfrm>
          <a:solidFill>
            <a:srgbClr val="99CC03"/>
          </a:solidFill>
        </p:grpSpPr>
        <p:sp>
          <p:nvSpPr>
            <p:cNvPr id="7" name="矩形 6"/>
            <p:cNvSpPr/>
            <p:nvPr/>
          </p:nvSpPr>
          <p:spPr>
            <a:xfrm>
              <a:off x="4338893" y="3559333"/>
              <a:ext cx="3066757" cy="10128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6472445" y="3684598"/>
              <a:ext cx="649537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03</a:t>
              </a:r>
              <a:endParaRPr lang="zh-CN" altLang="en-US" sz="3600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147151" y="4068443"/>
            <a:ext cx="3066757" cy="1012875"/>
            <a:chOff x="3147151" y="4068443"/>
            <a:chExt cx="3066757" cy="1012875"/>
          </a:xfrm>
          <a:solidFill>
            <a:srgbClr val="555555"/>
          </a:solidFill>
        </p:grpSpPr>
        <p:sp>
          <p:nvSpPr>
            <p:cNvPr id="8" name="矩形 7"/>
            <p:cNvSpPr/>
            <p:nvPr/>
          </p:nvSpPr>
          <p:spPr>
            <a:xfrm>
              <a:off x="3147151" y="4068443"/>
              <a:ext cx="3066757" cy="10128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5280703" y="4240539"/>
              <a:ext cx="649537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6F6F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02</a:t>
              </a:r>
              <a:endParaRPr lang="zh-CN" altLang="en-US" sz="3600" dirty="0">
                <a:solidFill>
                  <a:srgbClr val="F6F6F7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421552" y="27050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99CC03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研究方法与思路</a:t>
            </a:r>
            <a:endParaRPr lang="en-US" altLang="zh-CN" sz="4000" b="1" dirty="0">
              <a:solidFill>
                <a:srgbClr val="99CC03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直角三角形 8"/>
          <p:cNvSpPr/>
          <p:nvPr/>
        </p:nvSpPr>
        <p:spPr>
          <a:xfrm>
            <a:off x="3147151" y="4079630"/>
            <a:ext cx="1899139" cy="506437"/>
          </a:xfrm>
          <a:prstGeom prst="rtTriangle">
            <a:avLst/>
          </a:prstGeom>
          <a:solidFill>
            <a:srgbClr val="81AE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/>
          <p:nvPr/>
        </p:nvSpPr>
        <p:spPr>
          <a:xfrm>
            <a:off x="4338893" y="3562006"/>
            <a:ext cx="1899139" cy="506437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直角三角形 11"/>
          <p:cNvSpPr/>
          <p:nvPr/>
        </p:nvSpPr>
        <p:spPr>
          <a:xfrm>
            <a:off x="5530635" y="3052896"/>
            <a:ext cx="1899139" cy="506437"/>
          </a:xfrm>
          <a:prstGeom prst="rtTriangle">
            <a:avLst/>
          </a:prstGeom>
          <a:solidFill>
            <a:srgbClr val="81AE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直角三角形 12"/>
          <p:cNvSpPr/>
          <p:nvPr/>
        </p:nvSpPr>
        <p:spPr>
          <a:xfrm>
            <a:off x="6722377" y="2546458"/>
            <a:ext cx="1899139" cy="506437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260896" y="3347078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341523" y="2346151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951580" y="1501295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156669" y="4282351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720004" y="5405245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55409" y="4586067"/>
            <a:ext cx="3066757" cy="1012875"/>
            <a:chOff x="1955409" y="4586067"/>
            <a:chExt cx="3066757" cy="1012875"/>
          </a:xfrm>
          <a:solidFill>
            <a:srgbClr val="99CC03"/>
          </a:solidFill>
        </p:grpSpPr>
        <p:sp>
          <p:nvSpPr>
            <p:cNvPr id="14" name="矩形 13"/>
            <p:cNvSpPr/>
            <p:nvPr/>
          </p:nvSpPr>
          <p:spPr>
            <a:xfrm>
              <a:off x="1955409" y="4586067"/>
              <a:ext cx="3066757" cy="10128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3872177" y="4766990"/>
              <a:ext cx="649537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01</a:t>
              </a:r>
              <a:endParaRPr lang="zh-CN" altLang="en-US" sz="3600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09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9" grpId="0" animBg="1"/>
      <p:bldP spid="11" grpId="0" animBg="1"/>
      <p:bldP spid="12" grpId="0" animBg="1"/>
      <p:bldP spid="13" grpId="0" animBg="1"/>
      <p:bldP spid="38" grpId="0"/>
      <p:bldP spid="39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1552" y="27050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99CC03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研究方法与思路</a:t>
            </a:r>
            <a:endParaRPr lang="en-US" altLang="zh-CN" sz="4000" b="1" dirty="0">
              <a:solidFill>
                <a:srgbClr val="99CC03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845857" y="2003782"/>
            <a:ext cx="930728" cy="1234087"/>
            <a:chOff x="4845857" y="2003782"/>
            <a:chExt cx="930728" cy="1234087"/>
          </a:xfrm>
        </p:grpSpPr>
        <p:sp>
          <p:nvSpPr>
            <p:cNvPr id="6" name="平行四边形 5"/>
            <p:cNvSpPr/>
            <p:nvPr/>
          </p:nvSpPr>
          <p:spPr>
            <a:xfrm rot="5400000" flipH="1" flipV="1">
              <a:off x="4694177" y="2155462"/>
              <a:ext cx="1234087" cy="930728"/>
            </a:xfrm>
            <a:prstGeom prst="parallelogram">
              <a:avLst/>
            </a:prstGeom>
            <a:solidFill>
              <a:srgbClr val="99C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4986451" y="2272080"/>
              <a:ext cx="6495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01</a:t>
              </a:r>
              <a:endParaRPr lang="zh-CN" altLang="en-US" sz="3600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89398" y="2003782"/>
            <a:ext cx="930728" cy="1234087"/>
            <a:chOff x="6389398" y="2003782"/>
            <a:chExt cx="930728" cy="1234087"/>
          </a:xfrm>
          <a:solidFill>
            <a:srgbClr val="555555"/>
          </a:solidFill>
        </p:grpSpPr>
        <p:sp>
          <p:nvSpPr>
            <p:cNvPr id="9" name="平行四边形 8"/>
            <p:cNvSpPr/>
            <p:nvPr/>
          </p:nvSpPr>
          <p:spPr>
            <a:xfrm rot="16200000" flipV="1">
              <a:off x="6237718" y="2155462"/>
              <a:ext cx="1234087" cy="930728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6529992" y="2272079"/>
              <a:ext cx="649537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prstClr val="white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02</a:t>
              </a:r>
              <a:endParaRPr lang="zh-CN" altLang="en-US" sz="3600" dirty="0">
                <a:solidFill>
                  <a:prstClr val="white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845858" y="3331839"/>
            <a:ext cx="930728" cy="1234087"/>
            <a:chOff x="4845858" y="3331839"/>
            <a:chExt cx="930728" cy="1234087"/>
          </a:xfrm>
        </p:grpSpPr>
        <p:sp>
          <p:nvSpPr>
            <p:cNvPr id="7" name="平行四边形 6"/>
            <p:cNvSpPr/>
            <p:nvPr/>
          </p:nvSpPr>
          <p:spPr>
            <a:xfrm rot="5400000" flipH="1" flipV="1">
              <a:off x="4694178" y="3483519"/>
              <a:ext cx="1234087" cy="930728"/>
            </a:xfrm>
            <a:prstGeom prst="parallelogram">
              <a:avLst/>
            </a:prstGeom>
            <a:solidFill>
              <a:srgbClr val="99C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4986451" y="3625309"/>
              <a:ext cx="6495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03</a:t>
              </a:r>
              <a:endParaRPr lang="zh-CN" altLang="en-US" sz="3600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389399" y="3331839"/>
            <a:ext cx="930728" cy="1234087"/>
            <a:chOff x="6389399" y="3331839"/>
            <a:chExt cx="930728" cy="1234087"/>
          </a:xfrm>
          <a:solidFill>
            <a:srgbClr val="555555"/>
          </a:solidFill>
        </p:grpSpPr>
        <p:sp>
          <p:nvSpPr>
            <p:cNvPr id="11" name="平行四边形 10"/>
            <p:cNvSpPr/>
            <p:nvPr/>
          </p:nvSpPr>
          <p:spPr>
            <a:xfrm rot="16200000" flipV="1">
              <a:off x="6237719" y="3483519"/>
              <a:ext cx="1234087" cy="930728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6529991" y="3625308"/>
              <a:ext cx="649537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prstClr val="white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04</a:t>
              </a:r>
              <a:endParaRPr lang="zh-CN" altLang="en-US" sz="3600" dirty="0">
                <a:solidFill>
                  <a:prstClr val="white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45857" y="4659896"/>
            <a:ext cx="930728" cy="1234087"/>
            <a:chOff x="4845857" y="4659896"/>
            <a:chExt cx="930728" cy="1234087"/>
          </a:xfrm>
          <a:solidFill>
            <a:srgbClr val="99CC03"/>
          </a:solidFill>
        </p:grpSpPr>
        <p:sp>
          <p:nvSpPr>
            <p:cNvPr id="8" name="平行四边形 7"/>
            <p:cNvSpPr/>
            <p:nvPr/>
          </p:nvSpPr>
          <p:spPr>
            <a:xfrm rot="5400000" flipH="1" flipV="1">
              <a:off x="4694177" y="4811576"/>
              <a:ext cx="1234087" cy="930728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986451" y="4953774"/>
              <a:ext cx="649537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05</a:t>
              </a:r>
              <a:endParaRPr lang="zh-CN" altLang="en-US" sz="3600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389398" y="4659896"/>
            <a:ext cx="930728" cy="1234087"/>
            <a:chOff x="6389398" y="4659896"/>
            <a:chExt cx="930728" cy="1234087"/>
          </a:xfrm>
          <a:solidFill>
            <a:srgbClr val="555555"/>
          </a:solidFill>
        </p:grpSpPr>
        <p:sp>
          <p:nvSpPr>
            <p:cNvPr id="12" name="平行四边形 11"/>
            <p:cNvSpPr/>
            <p:nvPr/>
          </p:nvSpPr>
          <p:spPr>
            <a:xfrm rot="16200000" flipV="1">
              <a:off x="6237718" y="4811576"/>
              <a:ext cx="1234087" cy="930728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6524834" y="4953774"/>
              <a:ext cx="649537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3600" b="1" dirty="0" smtClean="0">
                  <a:solidFill>
                    <a:prstClr val="white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06</a:t>
              </a:r>
              <a:endParaRPr lang="zh-CN" altLang="en-US" sz="3600" dirty="0">
                <a:solidFill>
                  <a:prstClr val="white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1261013" y="2272079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261012" y="3561702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261011" y="4953774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7932938" y="2272079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932937" y="3561702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7932936" y="4953774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5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BC2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1552" y="27050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99CC03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研究方法与思路</a:t>
            </a:r>
            <a:endParaRPr lang="en-US" altLang="zh-CN" sz="4000" b="1" dirty="0">
              <a:solidFill>
                <a:srgbClr val="99CC03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087593" y="2020248"/>
            <a:ext cx="2012203" cy="1999856"/>
            <a:chOff x="1087593" y="2020248"/>
            <a:chExt cx="2012203" cy="1999856"/>
          </a:xfrm>
          <a:solidFill>
            <a:srgbClr val="99CC03"/>
          </a:solidFill>
        </p:grpSpPr>
        <p:grpSp>
          <p:nvGrpSpPr>
            <p:cNvPr id="32" name="组合 31"/>
            <p:cNvGrpSpPr/>
            <p:nvPr/>
          </p:nvGrpSpPr>
          <p:grpSpPr>
            <a:xfrm>
              <a:off x="1087593" y="2020248"/>
              <a:ext cx="2012203" cy="1999856"/>
              <a:chOff x="1059457" y="2386010"/>
              <a:chExt cx="2012203" cy="1999856"/>
            </a:xfrm>
            <a:grpFill/>
          </p:grpSpPr>
          <p:sp>
            <p:nvSpPr>
              <p:cNvPr id="6" name="任意多边形 5"/>
              <p:cNvSpPr/>
              <p:nvPr/>
            </p:nvSpPr>
            <p:spPr>
              <a:xfrm>
                <a:off x="1059457" y="2386010"/>
                <a:ext cx="2012203" cy="1999856"/>
              </a:xfrm>
              <a:custGeom>
                <a:avLst/>
                <a:gdLst>
                  <a:gd name="connsiteX0" fmla="*/ 0 w 2160105"/>
                  <a:gd name="connsiteY0" fmla="*/ 0 h 2146851"/>
                  <a:gd name="connsiteX1" fmla="*/ 1455972 w 2160105"/>
                  <a:gd name="connsiteY1" fmla="*/ 0 h 2146851"/>
                  <a:gd name="connsiteX2" fmla="*/ 2149052 w 2160105"/>
                  <a:gd name="connsiteY2" fmla="*/ 693080 h 2146851"/>
                  <a:gd name="connsiteX3" fmla="*/ 2160105 w 2160105"/>
                  <a:gd name="connsiteY3" fmla="*/ 682027 h 2146851"/>
                  <a:gd name="connsiteX4" fmla="*/ 2160105 w 2160105"/>
                  <a:gd name="connsiteY4" fmla="*/ 2146851 h 2146851"/>
                  <a:gd name="connsiteX5" fmla="*/ 0 w 2160105"/>
                  <a:gd name="connsiteY5" fmla="*/ 2146851 h 2146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0105" h="2146851">
                    <a:moveTo>
                      <a:pt x="0" y="0"/>
                    </a:moveTo>
                    <a:lnTo>
                      <a:pt x="1455972" y="0"/>
                    </a:lnTo>
                    <a:lnTo>
                      <a:pt x="2149052" y="693080"/>
                    </a:lnTo>
                    <a:lnTo>
                      <a:pt x="2160105" y="682027"/>
                    </a:lnTo>
                    <a:lnTo>
                      <a:pt x="2160105" y="2146851"/>
                    </a:lnTo>
                    <a:lnTo>
                      <a:pt x="0" y="21468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任意多边形 6"/>
              <p:cNvSpPr/>
              <p:nvPr/>
            </p:nvSpPr>
            <p:spPr>
              <a:xfrm flipH="1" flipV="1">
                <a:off x="2415739" y="2386010"/>
                <a:ext cx="655921" cy="645625"/>
              </a:xfrm>
              <a:custGeom>
                <a:avLst/>
                <a:gdLst>
                  <a:gd name="connsiteX0" fmla="*/ 0 w 704133"/>
                  <a:gd name="connsiteY0" fmla="*/ 0 h 693080"/>
                  <a:gd name="connsiteX1" fmla="*/ 704133 w 704133"/>
                  <a:gd name="connsiteY1" fmla="*/ 0 h 693080"/>
                  <a:gd name="connsiteX2" fmla="*/ 704133 w 704133"/>
                  <a:gd name="connsiteY2" fmla="*/ 682027 h 693080"/>
                  <a:gd name="connsiteX3" fmla="*/ 693080 w 704133"/>
                  <a:gd name="connsiteY3" fmla="*/ 693080 h 69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133" h="693080">
                    <a:moveTo>
                      <a:pt x="0" y="0"/>
                    </a:moveTo>
                    <a:lnTo>
                      <a:pt x="704133" y="0"/>
                    </a:lnTo>
                    <a:lnTo>
                      <a:pt x="704133" y="682027"/>
                    </a:lnTo>
                    <a:lnTo>
                      <a:pt x="693080" y="693080"/>
                    </a:lnTo>
                    <a:close/>
                  </a:path>
                </a:pathLst>
              </a:custGeom>
              <a:solidFill>
                <a:srgbClr val="81AE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1283215" y="2865773"/>
              <a:ext cx="162095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添加标题</a:t>
              </a:r>
              <a:endParaRPr lang="zh-CN" altLang="en-US" sz="2800" b="1" dirty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771622" y="2020248"/>
            <a:ext cx="2012203" cy="1999856"/>
            <a:chOff x="3771622" y="2020248"/>
            <a:chExt cx="2012203" cy="1999856"/>
          </a:xfrm>
          <a:solidFill>
            <a:srgbClr val="555555"/>
          </a:solidFill>
        </p:grpSpPr>
        <p:grpSp>
          <p:nvGrpSpPr>
            <p:cNvPr id="2" name="组合 1"/>
            <p:cNvGrpSpPr/>
            <p:nvPr/>
          </p:nvGrpSpPr>
          <p:grpSpPr>
            <a:xfrm>
              <a:off x="3771622" y="2020248"/>
              <a:ext cx="2012203" cy="1999856"/>
              <a:chOff x="3743486" y="2386010"/>
              <a:chExt cx="2012203" cy="1999856"/>
            </a:xfrm>
            <a:grpFill/>
          </p:grpSpPr>
          <p:sp>
            <p:nvSpPr>
              <p:cNvPr id="8" name="任意多边形 7"/>
              <p:cNvSpPr/>
              <p:nvPr/>
            </p:nvSpPr>
            <p:spPr>
              <a:xfrm>
                <a:off x="3743486" y="2386010"/>
                <a:ext cx="2012203" cy="1999856"/>
              </a:xfrm>
              <a:custGeom>
                <a:avLst/>
                <a:gdLst>
                  <a:gd name="connsiteX0" fmla="*/ 0 w 2160105"/>
                  <a:gd name="connsiteY0" fmla="*/ 0 h 2146851"/>
                  <a:gd name="connsiteX1" fmla="*/ 1455972 w 2160105"/>
                  <a:gd name="connsiteY1" fmla="*/ 0 h 2146851"/>
                  <a:gd name="connsiteX2" fmla="*/ 2149052 w 2160105"/>
                  <a:gd name="connsiteY2" fmla="*/ 693080 h 2146851"/>
                  <a:gd name="connsiteX3" fmla="*/ 2160105 w 2160105"/>
                  <a:gd name="connsiteY3" fmla="*/ 682027 h 2146851"/>
                  <a:gd name="connsiteX4" fmla="*/ 2160105 w 2160105"/>
                  <a:gd name="connsiteY4" fmla="*/ 2146851 h 2146851"/>
                  <a:gd name="connsiteX5" fmla="*/ 0 w 2160105"/>
                  <a:gd name="connsiteY5" fmla="*/ 2146851 h 2146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0105" h="2146851">
                    <a:moveTo>
                      <a:pt x="0" y="0"/>
                    </a:moveTo>
                    <a:lnTo>
                      <a:pt x="1455972" y="0"/>
                    </a:lnTo>
                    <a:lnTo>
                      <a:pt x="2149052" y="693080"/>
                    </a:lnTo>
                    <a:lnTo>
                      <a:pt x="2160105" y="682027"/>
                    </a:lnTo>
                    <a:lnTo>
                      <a:pt x="2160105" y="2146851"/>
                    </a:lnTo>
                    <a:lnTo>
                      <a:pt x="0" y="21468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任意多边形 8"/>
              <p:cNvSpPr/>
              <p:nvPr/>
            </p:nvSpPr>
            <p:spPr>
              <a:xfrm flipH="1" flipV="1">
                <a:off x="5099768" y="2386010"/>
                <a:ext cx="655921" cy="645625"/>
              </a:xfrm>
              <a:custGeom>
                <a:avLst/>
                <a:gdLst>
                  <a:gd name="connsiteX0" fmla="*/ 0 w 704133"/>
                  <a:gd name="connsiteY0" fmla="*/ 0 h 693080"/>
                  <a:gd name="connsiteX1" fmla="*/ 704133 w 704133"/>
                  <a:gd name="connsiteY1" fmla="*/ 0 h 693080"/>
                  <a:gd name="connsiteX2" fmla="*/ 704133 w 704133"/>
                  <a:gd name="connsiteY2" fmla="*/ 682027 h 693080"/>
                  <a:gd name="connsiteX3" fmla="*/ 693080 w 704133"/>
                  <a:gd name="connsiteY3" fmla="*/ 693080 h 69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133" h="693080">
                    <a:moveTo>
                      <a:pt x="0" y="0"/>
                    </a:moveTo>
                    <a:lnTo>
                      <a:pt x="704133" y="0"/>
                    </a:lnTo>
                    <a:lnTo>
                      <a:pt x="704133" y="682027"/>
                    </a:lnTo>
                    <a:lnTo>
                      <a:pt x="693080" y="69308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3967244" y="2865773"/>
              <a:ext cx="162095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9F9F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添加标题</a:t>
              </a:r>
              <a:endParaRPr lang="zh-CN" altLang="en-US" sz="2800" b="1" dirty="0">
                <a:solidFill>
                  <a:srgbClr val="F9F9F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455651" y="2020248"/>
            <a:ext cx="2012203" cy="1999856"/>
            <a:chOff x="6455651" y="2020248"/>
            <a:chExt cx="2012203" cy="1999856"/>
          </a:xfrm>
          <a:solidFill>
            <a:srgbClr val="99CC03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6455651" y="2020248"/>
              <a:ext cx="2012203" cy="1999856"/>
              <a:chOff x="6427515" y="2386010"/>
              <a:chExt cx="2012203" cy="1999856"/>
            </a:xfrm>
            <a:grpFill/>
          </p:grpSpPr>
          <p:sp>
            <p:nvSpPr>
              <p:cNvPr id="11" name="任意多边形 10"/>
              <p:cNvSpPr/>
              <p:nvPr/>
            </p:nvSpPr>
            <p:spPr>
              <a:xfrm>
                <a:off x="6427515" y="2386010"/>
                <a:ext cx="2012203" cy="1999856"/>
              </a:xfrm>
              <a:custGeom>
                <a:avLst/>
                <a:gdLst>
                  <a:gd name="connsiteX0" fmla="*/ 0 w 2160105"/>
                  <a:gd name="connsiteY0" fmla="*/ 0 h 2146851"/>
                  <a:gd name="connsiteX1" fmla="*/ 1455972 w 2160105"/>
                  <a:gd name="connsiteY1" fmla="*/ 0 h 2146851"/>
                  <a:gd name="connsiteX2" fmla="*/ 2149052 w 2160105"/>
                  <a:gd name="connsiteY2" fmla="*/ 693080 h 2146851"/>
                  <a:gd name="connsiteX3" fmla="*/ 2160105 w 2160105"/>
                  <a:gd name="connsiteY3" fmla="*/ 682027 h 2146851"/>
                  <a:gd name="connsiteX4" fmla="*/ 2160105 w 2160105"/>
                  <a:gd name="connsiteY4" fmla="*/ 2146851 h 2146851"/>
                  <a:gd name="connsiteX5" fmla="*/ 0 w 2160105"/>
                  <a:gd name="connsiteY5" fmla="*/ 2146851 h 2146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0105" h="2146851">
                    <a:moveTo>
                      <a:pt x="0" y="0"/>
                    </a:moveTo>
                    <a:lnTo>
                      <a:pt x="1455972" y="0"/>
                    </a:lnTo>
                    <a:lnTo>
                      <a:pt x="2149052" y="693080"/>
                    </a:lnTo>
                    <a:lnTo>
                      <a:pt x="2160105" y="682027"/>
                    </a:lnTo>
                    <a:lnTo>
                      <a:pt x="2160105" y="2146851"/>
                    </a:lnTo>
                    <a:lnTo>
                      <a:pt x="0" y="21468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任意多边形 11"/>
              <p:cNvSpPr/>
              <p:nvPr/>
            </p:nvSpPr>
            <p:spPr>
              <a:xfrm flipH="1" flipV="1">
                <a:off x="7783797" y="2386010"/>
                <a:ext cx="655921" cy="645625"/>
              </a:xfrm>
              <a:custGeom>
                <a:avLst/>
                <a:gdLst>
                  <a:gd name="connsiteX0" fmla="*/ 0 w 704133"/>
                  <a:gd name="connsiteY0" fmla="*/ 0 h 693080"/>
                  <a:gd name="connsiteX1" fmla="*/ 704133 w 704133"/>
                  <a:gd name="connsiteY1" fmla="*/ 0 h 693080"/>
                  <a:gd name="connsiteX2" fmla="*/ 704133 w 704133"/>
                  <a:gd name="connsiteY2" fmla="*/ 682027 h 693080"/>
                  <a:gd name="connsiteX3" fmla="*/ 693080 w 704133"/>
                  <a:gd name="connsiteY3" fmla="*/ 693080 h 69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133" h="693080">
                    <a:moveTo>
                      <a:pt x="0" y="0"/>
                    </a:moveTo>
                    <a:lnTo>
                      <a:pt x="704133" y="0"/>
                    </a:lnTo>
                    <a:lnTo>
                      <a:pt x="704133" y="682027"/>
                    </a:lnTo>
                    <a:lnTo>
                      <a:pt x="693080" y="693080"/>
                    </a:lnTo>
                    <a:close/>
                  </a:path>
                </a:pathLst>
              </a:custGeom>
              <a:solidFill>
                <a:srgbClr val="81AE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6651274" y="2865773"/>
              <a:ext cx="162095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添加标题</a:t>
              </a:r>
              <a:endParaRPr lang="zh-CN" altLang="en-US" sz="2800" b="1" dirty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139680" y="2020248"/>
            <a:ext cx="2012203" cy="1999856"/>
            <a:chOff x="9139680" y="2020248"/>
            <a:chExt cx="2012203" cy="1999856"/>
          </a:xfrm>
          <a:solidFill>
            <a:srgbClr val="555555"/>
          </a:solidFill>
        </p:grpSpPr>
        <p:grpSp>
          <p:nvGrpSpPr>
            <p:cNvPr id="3" name="组合 2"/>
            <p:cNvGrpSpPr/>
            <p:nvPr/>
          </p:nvGrpSpPr>
          <p:grpSpPr>
            <a:xfrm>
              <a:off x="9139680" y="2020248"/>
              <a:ext cx="2012203" cy="1999856"/>
              <a:chOff x="9111544" y="2386010"/>
              <a:chExt cx="2012203" cy="1999856"/>
            </a:xfrm>
            <a:grpFill/>
          </p:grpSpPr>
          <p:sp>
            <p:nvSpPr>
              <p:cNvPr id="13" name="任意多边形 12"/>
              <p:cNvSpPr/>
              <p:nvPr/>
            </p:nvSpPr>
            <p:spPr>
              <a:xfrm>
                <a:off x="9111544" y="2386010"/>
                <a:ext cx="2012203" cy="1999856"/>
              </a:xfrm>
              <a:custGeom>
                <a:avLst/>
                <a:gdLst>
                  <a:gd name="connsiteX0" fmla="*/ 0 w 2160105"/>
                  <a:gd name="connsiteY0" fmla="*/ 0 h 2146851"/>
                  <a:gd name="connsiteX1" fmla="*/ 1455972 w 2160105"/>
                  <a:gd name="connsiteY1" fmla="*/ 0 h 2146851"/>
                  <a:gd name="connsiteX2" fmla="*/ 2149052 w 2160105"/>
                  <a:gd name="connsiteY2" fmla="*/ 693080 h 2146851"/>
                  <a:gd name="connsiteX3" fmla="*/ 2160105 w 2160105"/>
                  <a:gd name="connsiteY3" fmla="*/ 682027 h 2146851"/>
                  <a:gd name="connsiteX4" fmla="*/ 2160105 w 2160105"/>
                  <a:gd name="connsiteY4" fmla="*/ 2146851 h 2146851"/>
                  <a:gd name="connsiteX5" fmla="*/ 0 w 2160105"/>
                  <a:gd name="connsiteY5" fmla="*/ 2146851 h 2146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0105" h="2146851">
                    <a:moveTo>
                      <a:pt x="0" y="0"/>
                    </a:moveTo>
                    <a:lnTo>
                      <a:pt x="1455972" y="0"/>
                    </a:lnTo>
                    <a:lnTo>
                      <a:pt x="2149052" y="693080"/>
                    </a:lnTo>
                    <a:lnTo>
                      <a:pt x="2160105" y="682027"/>
                    </a:lnTo>
                    <a:lnTo>
                      <a:pt x="2160105" y="2146851"/>
                    </a:lnTo>
                    <a:lnTo>
                      <a:pt x="0" y="21468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 flipH="1" flipV="1">
                <a:off x="10467826" y="2386010"/>
                <a:ext cx="655921" cy="645625"/>
              </a:xfrm>
              <a:custGeom>
                <a:avLst/>
                <a:gdLst>
                  <a:gd name="connsiteX0" fmla="*/ 0 w 704133"/>
                  <a:gd name="connsiteY0" fmla="*/ 0 h 693080"/>
                  <a:gd name="connsiteX1" fmla="*/ 704133 w 704133"/>
                  <a:gd name="connsiteY1" fmla="*/ 0 h 693080"/>
                  <a:gd name="connsiteX2" fmla="*/ 704133 w 704133"/>
                  <a:gd name="connsiteY2" fmla="*/ 682027 h 693080"/>
                  <a:gd name="connsiteX3" fmla="*/ 693080 w 704133"/>
                  <a:gd name="connsiteY3" fmla="*/ 693080 h 69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133" h="693080">
                    <a:moveTo>
                      <a:pt x="0" y="0"/>
                    </a:moveTo>
                    <a:lnTo>
                      <a:pt x="704133" y="0"/>
                    </a:lnTo>
                    <a:lnTo>
                      <a:pt x="704133" y="682027"/>
                    </a:lnTo>
                    <a:lnTo>
                      <a:pt x="693080" y="693080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9335303" y="2865773"/>
              <a:ext cx="162095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9F9F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添加标题</a:t>
              </a:r>
              <a:endParaRPr lang="zh-CN" altLang="en-US" sz="2800" b="1" dirty="0">
                <a:solidFill>
                  <a:srgbClr val="F9F9F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1193446" y="4448927"/>
            <a:ext cx="1800493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877475" y="4448927"/>
            <a:ext cx="1800493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561505" y="4448927"/>
            <a:ext cx="1800493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245534" y="4448927"/>
            <a:ext cx="1800493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3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8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BC2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1552" y="27050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99CC03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研究方法与思路</a:t>
            </a:r>
            <a:endParaRPr lang="en-US" altLang="zh-CN" sz="4000" b="1" dirty="0">
              <a:solidFill>
                <a:srgbClr val="99CC03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20887" y="2188030"/>
            <a:ext cx="3335906" cy="1684489"/>
            <a:chOff x="1220887" y="2188030"/>
            <a:chExt cx="3335906" cy="1684489"/>
          </a:xfrm>
        </p:grpSpPr>
        <p:sp>
          <p:nvSpPr>
            <p:cNvPr id="6" name="任意多边形 5"/>
            <p:cNvSpPr/>
            <p:nvPr/>
          </p:nvSpPr>
          <p:spPr>
            <a:xfrm>
              <a:off x="1220887" y="2188030"/>
              <a:ext cx="3335906" cy="1680131"/>
            </a:xfrm>
            <a:custGeom>
              <a:avLst/>
              <a:gdLst>
                <a:gd name="connsiteX0" fmla="*/ 1667953 w 3335906"/>
                <a:gd name="connsiteY0" fmla="*/ 0 h 1680131"/>
                <a:gd name="connsiteX1" fmla="*/ 3335906 w 3335906"/>
                <a:gd name="connsiteY1" fmla="*/ 1667953 h 1680131"/>
                <a:gd name="connsiteX2" fmla="*/ 3334679 w 3335906"/>
                <a:gd name="connsiteY2" fmla="*/ 1680131 h 1680131"/>
                <a:gd name="connsiteX3" fmla="*/ 3216580 w 3335906"/>
                <a:gd name="connsiteY3" fmla="*/ 1680131 h 1680131"/>
                <a:gd name="connsiteX4" fmla="*/ 3217328 w 3335906"/>
                <a:gd name="connsiteY4" fmla="*/ 1672709 h 1680131"/>
                <a:gd name="connsiteX5" fmla="*/ 1667953 w 3335906"/>
                <a:gd name="connsiteY5" fmla="*/ 123333 h 1680131"/>
                <a:gd name="connsiteX6" fmla="*/ 118578 w 3335906"/>
                <a:gd name="connsiteY6" fmla="*/ 1672709 h 1680131"/>
                <a:gd name="connsiteX7" fmla="*/ 119326 w 3335906"/>
                <a:gd name="connsiteY7" fmla="*/ 1680131 h 1680131"/>
                <a:gd name="connsiteX8" fmla="*/ 1228 w 3335906"/>
                <a:gd name="connsiteY8" fmla="*/ 1680131 h 1680131"/>
                <a:gd name="connsiteX9" fmla="*/ 0 w 3335906"/>
                <a:gd name="connsiteY9" fmla="*/ 1667953 h 1680131"/>
                <a:gd name="connsiteX10" fmla="*/ 1667953 w 3335906"/>
                <a:gd name="connsiteY10" fmla="*/ 0 h 168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5906" h="1680131">
                  <a:moveTo>
                    <a:pt x="1667953" y="0"/>
                  </a:moveTo>
                  <a:cubicBezTo>
                    <a:pt x="2589139" y="0"/>
                    <a:pt x="3335906" y="746768"/>
                    <a:pt x="3335906" y="1667953"/>
                  </a:cubicBezTo>
                  <a:lnTo>
                    <a:pt x="3334679" y="1680131"/>
                  </a:lnTo>
                  <a:lnTo>
                    <a:pt x="3216580" y="1680131"/>
                  </a:lnTo>
                  <a:lnTo>
                    <a:pt x="3217328" y="1672709"/>
                  </a:lnTo>
                  <a:cubicBezTo>
                    <a:pt x="3217328" y="817013"/>
                    <a:pt x="2523649" y="123333"/>
                    <a:pt x="1667953" y="123333"/>
                  </a:cubicBezTo>
                  <a:cubicBezTo>
                    <a:pt x="812258" y="123333"/>
                    <a:pt x="118578" y="817013"/>
                    <a:pt x="118578" y="1672709"/>
                  </a:cubicBezTo>
                  <a:lnTo>
                    <a:pt x="119326" y="1680131"/>
                  </a:lnTo>
                  <a:lnTo>
                    <a:pt x="1228" y="1680131"/>
                  </a:lnTo>
                  <a:lnTo>
                    <a:pt x="0" y="1667953"/>
                  </a:lnTo>
                  <a:cubicBezTo>
                    <a:pt x="0" y="746768"/>
                    <a:pt x="746768" y="0"/>
                    <a:pt x="1667953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1449939" y="2422519"/>
              <a:ext cx="2896961" cy="1450000"/>
            </a:xfrm>
            <a:custGeom>
              <a:avLst/>
              <a:gdLst>
                <a:gd name="connsiteX0" fmla="*/ 1411502 w 2823004"/>
                <a:gd name="connsiteY0" fmla="*/ 0 h 1412983"/>
                <a:gd name="connsiteX1" fmla="*/ 2823004 w 2823004"/>
                <a:gd name="connsiteY1" fmla="*/ 1411502 h 1412983"/>
                <a:gd name="connsiteX2" fmla="*/ 2822929 w 2823004"/>
                <a:gd name="connsiteY2" fmla="*/ 1412983 h 1412983"/>
                <a:gd name="connsiteX3" fmla="*/ 75 w 2823004"/>
                <a:gd name="connsiteY3" fmla="*/ 1412983 h 1412983"/>
                <a:gd name="connsiteX4" fmla="*/ 0 w 2823004"/>
                <a:gd name="connsiteY4" fmla="*/ 1411502 h 1412983"/>
                <a:gd name="connsiteX5" fmla="*/ 1411502 w 2823004"/>
                <a:gd name="connsiteY5" fmla="*/ 0 h 141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23004" h="1412983">
                  <a:moveTo>
                    <a:pt x="1411502" y="0"/>
                  </a:moveTo>
                  <a:cubicBezTo>
                    <a:pt x="2191053" y="0"/>
                    <a:pt x="2823004" y="631951"/>
                    <a:pt x="2823004" y="1411502"/>
                  </a:cubicBezTo>
                  <a:lnTo>
                    <a:pt x="2822929" y="1412983"/>
                  </a:lnTo>
                  <a:lnTo>
                    <a:pt x="75" y="1412983"/>
                  </a:lnTo>
                  <a:lnTo>
                    <a:pt x="0" y="1411502"/>
                  </a:lnTo>
                  <a:cubicBezTo>
                    <a:pt x="0" y="631951"/>
                    <a:pt x="631951" y="0"/>
                    <a:pt x="1411502" y="0"/>
                  </a:cubicBez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882756" y="2941433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研究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方法</a:t>
              </a:r>
              <a:endPara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665231" y="2188029"/>
            <a:ext cx="3335906" cy="1680131"/>
            <a:chOff x="7665231" y="2188029"/>
            <a:chExt cx="3335906" cy="1680131"/>
          </a:xfrm>
        </p:grpSpPr>
        <p:sp>
          <p:nvSpPr>
            <p:cNvPr id="9" name="任意多边形 8"/>
            <p:cNvSpPr/>
            <p:nvPr/>
          </p:nvSpPr>
          <p:spPr>
            <a:xfrm>
              <a:off x="7665231" y="2188029"/>
              <a:ext cx="3335906" cy="1680131"/>
            </a:xfrm>
            <a:custGeom>
              <a:avLst/>
              <a:gdLst>
                <a:gd name="connsiteX0" fmla="*/ 1667953 w 3335906"/>
                <a:gd name="connsiteY0" fmla="*/ 0 h 1680131"/>
                <a:gd name="connsiteX1" fmla="*/ 3335906 w 3335906"/>
                <a:gd name="connsiteY1" fmla="*/ 1667953 h 1680131"/>
                <a:gd name="connsiteX2" fmla="*/ 3334679 w 3335906"/>
                <a:gd name="connsiteY2" fmla="*/ 1680131 h 1680131"/>
                <a:gd name="connsiteX3" fmla="*/ 3216580 w 3335906"/>
                <a:gd name="connsiteY3" fmla="*/ 1680131 h 1680131"/>
                <a:gd name="connsiteX4" fmla="*/ 3217328 w 3335906"/>
                <a:gd name="connsiteY4" fmla="*/ 1672709 h 1680131"/>
                <a:gd name="connsiteX5" fmla="*/ 1667953 w 3335906"/>
                <a:gd name="connsiteY5" fmla="*/ 123333 h 1680131"/>
                <a:gd name="connsiteX6" fmla="*/ 118578 w 3335906"/>
                <a:gd name="connsiteY6" fmla="*/ 1672709 h 1680131"/>
                <a:gd name="connsiteX7" fmla="*/ 119326 w 3335906"/>
                <a:gd name="connsiteY7" fmla="*/ 1680131 h 1680131"/>
                <a:gd name="connsiteX8" fmla="*/ 1228 w 3335906"/>
                <a:gd name="connsiteY8" fmla="*/ 1680131 h 1680131"/>
                <a:gd name="connsiteX9" fmla="*/ 0 w 3335906"/>
                <a:gd name="connsiteY9" fmla="*/ 1667953 h 1680131"/>
                <a:gd name="connsiteX10" fmla="*/ 1667953 w 3335906"/>
                <a:gd name="connsiteY10" fmla="*/ 0 h 168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5906" h="1680131">
                  <a:moveTo>
                    <a:pt x="1667953" y="0"/>
                  </a:moveTo>
                  <a:cubicBezTo>
                    <a:pt x="2589139" y="0"/>
                    <a:pt x="3335906" y="746768"/>
                    <a:pt x="3335906" y="1667953"/>
                  </a:cubicBezTo>
                  <a:lnTo>
                    <a:pt x="3334679" y="1680131"/>
                  </a:lnTo>
                  <a:lnTo>
                    <a:pt x="3216580" y="1680131"/>
                  </a:lnTo>
                  <a:lnTo>
                    <a:pt x="3217328" y="1672709"/>
                  </a:lnTo>
                  <a:cubicBezTo>
                    <a:pt x="3217328" y="817013"/>
                    <a:pt x="2523649" y="123333"/>
                    <a:pt x="1667953" y="123333"/>
                  </a:cubicBezTo>
                  <a:cubicBezTo>
                    <a:pt x="812258" y="123333"/>
                    <a:pt x="118578" y="817013"/>
                    <a:pt x="118578" y="1672709"/>
                  </a:cubicBezTo>
                  <a:lnTo>
                    <a:pt x="119326" y="1680131"/>
                  </a:lnTo>
                  <a:lnTo>
                    <a:pt x="1228" y="1680131"/>
                  </a:lnTo>
                  <a:lnTo>
                    <a:pt x="0" y="1667953"/>
                  </a:lnTo>
                  <a:cubicBezTo>
                    <a:pt x="0" y="746768"/>
                    <a:pt x="746768" y="0"/>
                    <a:pt x="1667953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7891453" y="2406190"/>
              <a:ext cx="2896961" cy="1450000"/>
            </a:xfrm>
            <a:custGeom>
              <a:avLst/>
              <a:gdLst>
                <a:gd name="connsiteX0" fmla="*/ 1411502 w 2823004"/>
                <a:gd name="connsiteY0" fmla="*/ 0 h 1412983"/>
                <a:gd name="connsiteX1" fmla="*/ 2823004 w 2823004"/>
                <a:gd name="connsiteY1" fmla="*/ 1411502 h 1412983"/>
                <a:gd name="connsiteX2" fmla="*/ 2822929 w 2823004"/>
                <a:gd name="connsiteY2" fmla="*/ 1412983 h 1412983"/>
                <a:gd name="connsiteX3" fmla="*/ 75 w 2823004"/>
                <a:gd name="connsiteY3" fmla="*/ 1412983 h 1412983"/>
                <a:gd name="connsiteX4" fmla="*/ 0 w 2823004"/>
                <a:gd name="connsiteY4" fmla="*/ 1411502 h 1412983"/>
                <a:gd name="connsiteX5" fmla="*/ 1411502 w 2823004"/>
                <a:gd name="connsiteY5" fmla="*/ 0 h 141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23004" h="1412983">
                  <a:moveTo>
                    <a:pt x="1411502" y="0"/>
                  </a:moveTo>
                  <a:cubicBezTo>
                    <a:pt x="2191053" y="0"/>
                    <a:pt x="2823004" y="631951"/>
                    <a:pt x="2823004" y="1411502"/>
                  </a:cubicBezTo>
                  <a:lnTo>
                    <a:pt x="2822929" y="1412983"/>
                  </a:lnTo>
                  <a:lnTo>
                    <a:pt x="75" y="1412983"/>
                  </a:lnTo>
                  <a:lnTo>
                    <a:pt x="0" y="1411502"/>
                  </a:lnTo>
                  <a:cubicBezTo>
                    <a:pt x="0" y="631951"/>
                    <a:pt x="631951" y="0"/>
                    <a:pt x="1411502" y="0"/>
                  </a:cubicBez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317521" y="2941432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研究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方法</a:t>
              </a:r>
              <a:endPara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443059" y="3868161"/>
            <a:ext cx="3335906" cy="1680131"/>
            <a:chOff x="4443059" y="3868161"/>
            <a:chExt cx="3335906" cy="1680131"/>
          </a:xfrm>
        </p:grpSpPr>
        <p:sp>
          <p:nvSpPr>
            <p:cNvPr id="8" name="任意多边形 7"/>
            <p:cNvSpPr/>
            <p:nvPr/>
          </p:nvSpPr>
          <p:spPr>
            <a:xfrm flipV="1">
              <a:off x="4443059" y="3868161"/>
              <a:ext cx="3335906" cy="1680131"/>
            </a:xfrm>
            <a:custGeom>
              <a:avLst/>
              <a:gdLst>
                <a:gd name="connsiteX0" fmla="*/ 1667953 w 3335906"/>
                <a:gd name="connsiteY0" fmla="*/ 0 h 1680131"/>
                <a:gd name="connsiteX1" fmla="*/ 3335906 w 3335906"/>
                <a:gd name="connsiteY1" fmla="*/ 1667953 h 1680131"/>
                <a:gd name="connsiteX2" fmla="*/ 3334679 w 3335906"/>
                <a:gd name="connsiteY2" fmla="*/ 1680131 h 1680131"/>
                <a:gd name="connsiteX3" fmla="*/ 3216580 w 3335906"/>
                <a:gd name="connsiteY3" fmla="*/ 1680131 h 1680131"/>
                <a:gd name="connsiteX4" fmla="*/ 3217328 w 3335906"/>
                <a:gd name="connsiteY4" fmla="*/ 1672709 h 1680131"/>
                <a:gd name="connsiteX5" fmla="*/ 1667953 w 3335906"/>
                <a:gd name="connsiteY5" fmla="*/ 123333 h 1680131"/>
                <a:gd name="connsiteX6" fmla="*/ 118578 w 3335906"/>
                <a:gd name="connsiteY6" fmla="*/ 1672709 h 1680131"/>
                <a:gd name="connsiteX7" fmla="*/ 119326 w 3335906"/>
                <a:gd name="connsiteY7" fmla="*/ 1680131 h 1680131"/>
                <a:gd name="connsiteX8" fmla="*/ 1228 w 3335906"/>
                <a:gd name="connsiteY8" fmla="*/ 1680131 h 1680131"/>
                <a:gd name="connsiteX9" fmla="*/ 0 w 3335906"/>
                <a:gd name="connsiteY9" fmla="*/ 1667953 h 1680131"/>
                <a:gd name="connsiteX10" fmla="*/ 1667953 w 3335906"/>
                <a:gd name="connsiteY10" fmla="*/ 0 h 168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5906" h="1680131">
                  <a:moveTo>
                    <a:pt x="1667953" y="0"/>
                  </a:moveTo>
                  <a:cubicBezTo>
                    <a:pt x="2589139" y="0"/>
                    <a:pt x="3335906" y="746768"/>
                    <a:pt x="3335906" y="1667953"/>
                  </a:cubicBezTo>
                  <a:lnTo>
                    <a:pt x="3334679" y="1680131"/>
                  </a:lnTo>
                  <a:lnTo>
                    <a:pt x="3216580" y="1680131"/>
                  </a:lnTo>
                  <a:lnTo>
                    <a:pt x="3217328" y="1672709"/>
                  </a:lnTo>
                  <a:cubicBezTo>
                    <a:pt x="3217328" y="817013"/>
                    <a:pt x="2523649" y="123333"/>
                    <a:pt x="1667953" y="123333"/>
                  </a:cubicBezTo>
                  <a:cubicBezTo>
                    <a:pt x="812258" y="123333"/>
                    <a:pt x="118578" y="817013"/>
                    <a:pt x="118578" y="1672709"/>
                  </a:cubicBezTo>
                  <a:lnTo>
                    <a:pt x="119326" y="1680131"/>
                  </a:lnTo>
                  <a:lnTo>
                    <a:pt x="1228" y="1680131"/>
                  </a:lnTo>
                  <a:lnTo>
                    <a:pt x="0" y="1667953"/>
                  </a:lnTo>
                  <a:cubicBezTo>
                    <a:pt x="0" y="746768"/>
                    <a:pt x="746768" y="0"/>
                    <a:pt x="1667953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 flipV="1">
              <a:off x="4662531" y="3875468"/>
              <a:ext cx="2896961" cy="1450000"/>
            </a:xfrm>
            <a:custGeom>
              <a:avLst/>
              <a:gdLst>
                <a:gd name="connsiteX0" fmla="*/ 1411502 w 2823004"/>
                <a:gd name="connsiteY0" fmla="*/ 0 h 1412983"/>
                <a:gd name="connsiteX1" fmla="*/ 2823004 w 2823004"/>
                <a:gd name="connsiteY1" fmla="*/ 1411502 h 1412983"/>
                <a:gd name="connsiteX2" fmla="*/ 2822929 w 2823004"/>
                <a:gd name="connsiteY2" fmla="*/ 1412983 h 1412983"/>
                <a:gd name="connsiteX3" fmla="*/ 75 w 2823004"/>
                <a:gd name="connsiteY3" fmla="*/ 1412983 h 1412983"/>
                <a:gd name="connsiteX4" fmla="*/ 0 w 2823004"/>
                <a:gd name="connsiteY4" fmla="*/ 1411502 h 1412983"/>
                <a:gd name="connsiteX5" fmla="*/ 1411502 w 2823004"/>
                <a:gd name="connsiteY5" fmla="*/ 0 h 141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23004" h="1412983">
                  <a:moveTo>
                    <a:pt x="1411502" y="0"/>
                  </a:moveTo>
                  <a:cubicBezTo>
                    <a:pt x="2191053" y="0"/>
                    <a:pt x="2823004" y="631951"/>
                    <a:pt x="2823004" y="1411502"/>
                  </a:cubicBezTo>
                  <a:lnTo>
                    <a:pt x="2822929" y="1412983"/>
                  </a:lnTo>
                  <a:lnTo>
                    <a:pt x="75" y="1412983"/>
                  </a:lnTo>
                  <a:lnTo>
                    <a:pt x="0" y="1411502"/>
                  </a:lnTo>
                  <a:cubicBezTo>
                    <a:pt x="0" y="631951"/>
                    <a:pt x="631951" y="0"/>
                    <a:pt x="1411502" y="0"/>
                  </a:cubicBez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095347" y="4168532"/>
              <a:ext cx="20313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600" b="1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研究思路</a:t>
              </a:r>
              <a:endParaRPr lang="en-US" altLang="zh-CN" sz="36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303350" y="4318684"/>
            <a:ext cx="3057247" cy="18158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</a:t>
            </a:r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82386" y="2283540"/>
            <a:ext cx="3057247" cy="18158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</a:t>
            </a:r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891453" y="4318684"/>
            <a:ext cx="3057247" cy="18158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</a:t>
            </a:r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7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1552" y="27050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99CC03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研究方法与思路</a:t>
            </a:r>
            <a:endParaRPr lang="en-US" altLang="zh-CN" sz="4000" b="1" dirty="0">
              <a:solidFill>
                <a:srgbClr val="99CC03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任意多边形 25"/>
          <p:cNvSpPr>
            <a:spLocks noChangeArrowheads="1"/>
          </p:cNvSpPr>
          <p:nvPr/>
        </p:nvSpPr>
        <p:spPr bwMode="auto">
          <a:xfrm>
            <a:off x="1036638" y="2383253"/>
            <a:ext cx="1100137" cy="3590925"/>
          </a:xfrm>
          <a:custGeom>
            <a:avLst/>
            <a:gdLst>
              <a:gd name="T0" fmla="*/ 0 w 1099002"/>
              <a:gd name="T1" fmla="*/ 0 h 3590363"/>
              <a:gd name="T2" fmla="*/ 1099002 w 1099002"/>
              <a:gd name="T3" fmla="*/ 3590363 h 3590363"/>
            </a:gdLst>
            <a:ahLst/>
            <a:cxnLst/>
            <a:rect l="T0" t="T1" r="T2" b="T3"/>
            <a:pathLst>
              <a:path w="1099002" h="3590363">
                <a:moveTo>
                  <a:pt x="458758" y="788625"/>
                </a:moveTo>
                <a:cubicBezTo>
                  <a:pt x="463404" y="788625"/>
                  <a:pt x="466409" y="790399"/>
                  <a:pt x="467772" y="793947"/>
                </a:cubicBezTo>
                <a:cubicBezTo>
                  <a:pt x="469134" y="797494"/>
                  <a:pt x="469816" y="808388"/>
                  <a:pt x="469816" y="826629"/>
                </a:cubicBezTo>
                <a:lnTo>
                  <a:pt x="469816" y="1002188"/>
                </a:lnTo>
                <a:cubicBezTo>
                  <a:pt x="469816" y="1018894"/>
                  <a:pt x="469033" y="1029148"/>
                  <a:pt x="467468" y="1032952"/>
                </a:cubicBezTo>
                <a:cubicBezTo>
                  <a:pt x="465903" y="1036755"/>
                  <a:pt x="462854" y="1038657"/>
                  <a:pt x="458322" y="1038657"/>
                </a:cubicBezTo>
                <a:cubicBezTo>
                  <a:pt x="453774" y="1038657"/>
                  <a:pt x="450794" y="1037140"/>
                  <a:pt x="449384" y="1034106"/>
                </a:cubicBezTo>
                <a:cubicBezTo>
                  <a:pt x="447973" y="1031073"/>
                  <a:pt x="447268" y="1019558"/>
                  <a:pt x="447268" y="999561"/>
                </a:cubicBezTo>
                <a:lnTo>
                  <a:pt x="447268" y="826629"/>
                </a:lnTo>
                <a:cubicBezTo>
                  <a:pt x="447268" y="808967"/>
                  <a:pt x="448074" y="798218"/>
                  <a:pt x="449685" y="794381"/>
                </a:cubicBezTo>
                <a:cubicBezTo>
                  <a:pt x="451297" y="790544"/>
                  <a:pt x="454321" y="788625"/>
                  <a:pt x="458758" y="788625"/>
                </a:cubicBezTo>
                <a:close/>
                <a:moveTo>
                  <a:pt x="693305" y="732145"/>
                </a:moveTo>
                <a:cubicBezTo>
                  <a:pt x="670893" y="761104"/>
                  <a:pt x="637696" y="780320"/>
                  <a:pt x="593715" y="789794"/>
                </a:cubicBezTo>
                <a:lnTo>
                  <a:pt x="593715" y="839078"/>
                </a:lnTo>
                <a:lnTo>
                  <a:pt x="606949" y="839078"/>
                </a:lnTo>
                <a:cubicBezTo>
                  <a:pt x="626692" y="839078"/>
                  <a:pt x="639052" y="840275"/>
                  <a:pt x="644030" y="842667"/>
                </a:cubicBezTo>
                <a:cubicBezTo>
                  <a:pt x="649008" y="845060"/>
                  <a:pt x="652061" y="848636"/>
                  <a:pt x="653190" y="853395"/>
                </a:cubicBezTo>
                <a:cubicBezTo>
                  <a:pt x="654319" y="858154"/>
                  <a:pt x="654883" y="873998"/>
                  <a:pt x="654883" y="900927"/>
                </a:cubicBezTo>
                <a:lnTo>
                  <a:pt x="654883" y="1095360"/>
                </a:lnTo>
                <a:lnTo>
                  <a:pt x="752440" y="1095360"/>
                </a:lnTo>
                <a:lnTo>
                  <a:pt x="752440" y="732145"/>
                </a:lnTo>
                <a:close/>
                <a:moveTo>
                  <a:pt x="456791" y="725225"/>
                </a:moveTo>
                <a:cubicBezTo>
                  <a:pt x="432197" y="725225"/>
                  <a:pt x="411139" y="730353"/>
                  <a:pt x="393617" y="740609"/>
                </a:cubicBezTo>
                <a:cubicBezTo>
                  <a:pt x="376095" y="750865"/>
                  <a:pt x="364396" y="764463"/>
                  <a:pt x="358522" y="781403"/>
                </a:cubicBezTo>
                <a:cubicBezTo>
                  <a:pt x="352648" y="798343"/>
                  <a:pt x="349711" y="823345"/>
                  <a:pt x="349711" y="856411"/>
                </a:cubicBezTo>
                <a:lnTo>
                  <a:pt x="349711" y="980066"/>
                </a:lnTo>
                <a:cubicBezTo>
                  <a:pt x="349711" y="1005595"/>
                  <a:pt x="351526" y="1024294"/>
                  <a:pt x="355155" y="1036164"/>
                </a:cubicBezTo>
                <a:cubicBezTo>
                  <a:pt x="358783" y="1048035"/>
                  <a:pt x="364987" y="1059438"/>
                  <a:pt x="373764" y="1070376"/>
                </a:cubicBezTo>
                <a:cubicBezTo>
                  <a:pt x="382541" y="1081314"/>
                  <a:pt x="394224" y="1089329"/>
                  <a:pt x="408811" y="1094420"/>
                </a:cubicBezTo>
                <a:cubicBezTo>
                  <a:pt x="423399" y="1099512"/>
                  <a:pt x="441579" y="1102057"/>
                  <a:pt x="463352" y="1102057"/>
                </a:cubicBezTo>
                <a:cubicBezTo>
                  <a:pt x="480037" y="1102057"/>
                  <a:pt x="495169" y="1099615"/>
                  <a:pt x="508747" y="1094731"/>
                </a:cubicBezTo>
                <a:cubicBezTo>
                  <a:pt x="522325" y="1089846"/>
                  <a:pt x="533969" y="1081777"/>
                  <a:pt x="543679" y="1070523"/>
                </a:cubicBezTo>
                <a:cubicBezTo>
                  <a:pt x="553389" y="1059269"/>
                  <a:pt x="559765" y="1047251"/>
                  <a:pt x="562808" y="1034469"/>
                </a:cubicBezTo>
                <a:cubicBezTo>
                  <a:pt x="565851" y="1021687"/>
                  <a:pt x="567372" y="1001729"/>
                  <a:pt x="567372" y="974593"/>
                </a:cubicBezTo>
                <a:lnTo>
                  <a:pt x="567372" y="856411"/>
                </a:lnTo>
                <a:cubicBezTo>
                  <a:pt x="567372" y="829405"/>
                  <a:pt x="565964" y="809505"/>
                  <a:pt x="563146" y="796709"/>
                </a:cubicBezTo>
                <a:cubicBezTo>
                  <a:pt x="560329" y="783913"/>
                  <a:pt x="554916" y="772353"/>
                  <a:pt x="546906" y="762028"/>
                </a:cubicBezTo>
                <a:cubicBezTo>
                  <a:pt x="538896" y="751703"/>
                  <a:pt x="526871" y="742988"/>
                  <a:pt x="510833" y="735883"/>
                </a:cubicBezTo>
                <a:cubicBezTo>
                  <a:pt x="494794" y="728777"/>
                  <a:pt x="476780" y="725225"/>
                  <a:pt x="456791" y="725225"/>
                </a:cubicBezTo>
                <a:close/>
                <a:moveTo>
                  <a:pt x="0" y="0"/>
                </a:moveTo>
                <a:lnTo>
                  <a:pt x="1099002" y="0"/>
                </a:lnTo>
                <a:lnTo>
                  <a:pt x="1099002" y="3590363"/>
                </a:lnTo>
                <a:lnTo>
                  <a:pt x="0" y="3590363"/>
                </a:lnTo>
                <a:close/>
              </a:path>
            </a:pathLst>
          </a:custGeom>
          <a:solidFill>
            <a:srgbClr val="99CC03"/>
          </a:solidFill>
          <a:ln>
            <a:solidFill>
              <a:srgbClr val="FFFFFF"/>
            </a:solidFill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任意多边形 26"/>
          <p:cNvSpPr>
            <a:spLocks noChangeArrowheads="1"/>
          </p:cNvSpPr>
          <p:nvPr/>
        </p:nvSpPr>
        <p:spPr bwMode="auto">
          <a:xfrm>
            <a:off x="2138363" y="3094453"/>
            <a:ext cx="1098550" cy="2879725"/>
          </a:xfrm>
          <a:custGeom>
            <a:avLst/>
            <a:gdLst>
              <a:gd name="T0" fmla="*/ 0 w 1099002"/>
              <a:gd name="T1" fmla="*/ 0 h 2880000"/>
              <a:gd name="T2" fmla="*/ 1099002 w 1099002"/>
              <a:gd name="T3" fmla="*/ 2880000 h 2880000"/>
            </a:gdLst>
            <a:ahLst/>
            <a:cxnLst/>
            <a:rect l="T0" t="T1" r="T2" b="T3"/>
            <a:pathLst>
              <a:path w="1099002" h="2880000">
                <a:moveTo>
                  <a:pt x="438885" y="799275"/>
                </a:moveTo>
                <a:cubicBezTo>
                  <a:pt x="443531" y="799275"/>
                  <a:pt x="446536" y="801049"/>
                  <a:pt x="447899" y="804597"/>
                </a:cubicBezTo>
                <a:cubicBezTo>
                  <a:pt x="449261" y="808144"/>
                  <a:pt x="449943" y="819038"/>
                  <a:pt x="449943" y="837279"/>
                </a:cubicBezTo>
                <a:lnTo>
                  <a:pt x="449943" y="1012838"/>
                </a:lnTo>
                <a:cubicBezTo>
                  <a:pt x="449943" y="1029544"/>
                  <a:pt x="449160" y="1039798"/>
                  <a:pt x="447595" y="1043602"/>
                </a:cubicBezTo>
                <a:cubicBezTo>
                  <a:pt x="446030" y="1047405"/>
                  <a:pt x="442981" y="1049307"/>
                  <a:pt x="438449" y="1049307"/>
                </a:cubicBezTo>
                <a:cubicBezTo>
                  <a:pt x="433901" y="1049307"/>
                  <a:pt x="430921" y="1047790"/>
                  <a:pt x="429511" y="1044756"/>
                </a:cubicBezTo>
                <a:cubicBezTo>
                  <a:pt x="428100" y="1041723"/>
                  <a:pt x="427395" y="1030208"/>
                  <a:pt x="427395" y="1010211"/>
                </a:cubicBezTo>
                <a:lnTo>
                  <a:pt x="427395" y="837279"/>
                </a:lnTo>
                <a:cubicBezTo>
                  <a:pt x="427395" y="819617"/>
                  <a:pt x="428201" y="808868"/>
                  <a:pt x="429812" y="805031"/>
                </a:cubicBezTo>
                <a:cubicBezTo>
                  <a:pt x="431424" y="801194"/>
                  <a:pt x="434448" y="799275"/>
                  <a:pt x="438885" y="799275"/>
                </a:cubicBezTo>
                <a:close/>
                <a:moveTo>
                  <a:pt x="683119" y="735875"/>
                </a:moveTo>
                <a:cubicBezTo>
                  <a:pt x="664592" y="735875"/>
                  <a:pt x="648565" y="738869"/>
                  <a:pt x="635037" y="744857"/>
                </a:cubicBezTo>
                <a:cubicBezTo>
                  <a:pt x="621508" y="750845"/>
                  <a:pt x="610500" y="759696"/>
                  <a:pt x="602012" y="771410"/>
                </a:cubicBezTo>
                <a:cubicBezTo>
                  <a:pt x="593525" y="783125"/>
                  <a:pt x="588233" y="794849"/>
                  <a:pt x="586138" y="806583"/>
                </a:cubicBezTo>
                <a:cubicBezTo>
                  <a:pt x="584043" y="818317"/>
                  <a:pt x="582995" y="834352"/>
                  <a:pt x="582995" y="854688"/>
                </a:cubicBezTo>
                <a:lnTo>
                  <a:pt x="582995" y="872052"/>
                </a:lnTo>
                <a:lnTo>
                  <a:pt x="671399" y="872052"/>
                </a:lnTo>
                <a:lnTo>
                  <a:pt x="671399" y="833930"/>
                </a:lnTo>
                <a:cubicBezTo>
                  <a:pt x="671399" y="819140"/>
                  <a:pt x="672699" y="809667"/>
                  <a:pt x="675299" y="805510"/>
                </a:cubicBezTo>
                <a:cubicBezTo>
                  <a:pt x="677898" y="801354"/>
                  <a:pt x="681668" y="799275"/>
                  <a:pt x="686607" y="799275"/>
                </a:cubicBezTo>
                <a:cubicBezTo>
                  <a:pt x="691716" y="799275"/>
                  <a:pt x="695565" y="801147"/>
                  <a:pt x="698155" y="804891"/>
                </a:cubicBezTo>
                <a:cubicBezTo>
                  <a:pt x="700744" y="808635"/>
                  <a:pt x="702039" y="814831"/>
                  <a:pt x="702039" y="823480"/>
                </a:cubicBezTo>
                <a:cubicBezTo>
                  <a:pt x="702039" y="835346"/>
                  <a:pt x="696706" y="852274"/>
                  <a:pt x="686040" y="874264"/>
                </a:cubicBezTo>
                <a:cubicBezTo>
                  <a:pt x="675375" y="896253"/>
                  <a:pt x="641046" y="954695"/>
                  <a:pt x="583054" y="1049589"/>
                </a:cubicBezTo>
                <a:lnTo>
                  <a:pt x="582995" y="1106010"/>
                </a:lnTo>
                <a:lnTo>
                  <a:pt x="786815" y="1106010"/>
                </a:lnTo>
                <a:lnTo>
                  <a:pt x="786815" y="1036582"/>
                </a:lnTo>
                <a:lnTo>
                  <a:pt x="689761" y="1036582"/>
                </a:lnTo>
                <a:cubicBezTo>
                  <a:pt x="739013" y="967600"/>
                  <a:pt x="768805" y="921594"/>
                  <a:pt x="779134" y="898564"/>
                </a:cubicBezTo>
                <a:cubicBezTo>
                  <a:pt x="789464" y="875534"/>
                  <a:pt x="794629" y="853578"/>
                  <a:pt x="794629" y="832695"/>
                </a:cubicBezTo>
                <a:cubicBezTo>
                  <a:pt x="794629" y="804846"/>
                  <a:pt x="785145" y="781747"/>
                  <a:pt x="766177" y="763398"/>
                </a:cubicBezTo>
                <a:cubicBezTo>
                  <a:pt x="747210" y="745049"/>
                  <a:pt x="719524" y="735875"/>
                  <a:pt x="683119" y="735875"/>
                </a:cubicBezTo>
                <a:close/>
                <a:moveTo>
                  <a:pt x="436918" y="735875"/>
                </a:moveTo>
                <a:cubicBezTo>
                  <a:pt x="412324" y="735875"/>
                  <a:pt x="391266" y="741003"/>
                  <a:pt x="373744" y="751259"/>
                </a:cubicBezTo>
                <a:cubicBezTo>
                  <a:pt x="356222" y="761515"/>
                  <a:pt x="344523" y="775113"/>
                  <a:pt x="338649" y="792053"/>
                </a:cubicBezTo>
                <a:cubicBezTo>
                  <a:pt x="332775" y="808993"/>
                  <a:pt x="329838" y="833995"/>
                  <a:pt x="329838" y="867061"/>
                </a:cubicBezTo>
                <a:lnTo>
                  <a:pt x="329838" y="990716"/>
                </a:lnTo>
                <a:cubicBezTo>
                  <a:pt x="329838" y="1016245"/>
                  <a:pt x="331653" y="1034944"/>
                  <a:pt x="335282" y="1046814"/>
                </a:cubicBezTo>
                <a:cubicBezTo>
                  <a:pt x="338910" y="1058685"/>
                  <a:pt x="345114" y="1070088"/>
                  <a:pt x="353891" y="1081026"/>
                </a:cubicBezTo>
                <a:cubicBezTo>
                  <a:pt x="362668" y="1091964"/>
                  <a:pt x="374351" y="1099979"/>
                  <a:pt x="388938" y="1105070"/>
                </a:cubicBezTo>
                <a:cubicBezTo>
                  <a:pt x="403526" y="1110162"/>
                  <a:pt x="421706" y="1112707"/>
                  <a:pt x="443479" y="1112707"/>
                </a:cubicBezTo>
                <a:cubicBezTo>
                  <a:pt x="460164" y="1112707"/>
                  <a:pt x="475296" y="1110265"/>
                  <a:pt x="488874" y="1105381"/>
                </a:cubicBezTo>
                <a:cubicBezTo>
                  <a:pt x="502452" y="1100496"/>
                  <a:pt x="514096" y="1092427"/>
                  <a:pt x="523806" y="1081173"/>
                </a:cubicBezTo>
                <a:cubicBezTo>
                  <a:pt x="533516" y="1069919"/>
                  <a:pt x="539892" y="1057901"/>
                  <a:pt x="542935" y="1045119"/>
                </a:cubicBezTo>
                <a:cubicBezTo>
                  <a:pt x="545978" y="1032337"/>
                  <a:pt x="547499" y="1012379"/>
                  <a:pt x="547499" y="985243"/>
                </a:cubicBezTo>
                <a:lnTo>
                  <a:pt x="547499" y="867061"/>
                </a:lnTo>
                <a:cubicBezTo>
                  <a:pt x="547499" y="840055"/>
                  <a:pt x="546091" y="820155"/>
                  <a:pt x="543274" y="807359"/>
                </a:cubicBezTo>
                <a:cubicBezTo>
                  <a:pt x="540456" y="794563"/>
                  <a:pt x="535043" y="783003"/>
                  <a:pt x="527033" y="772678"/>
                </a:cubicBezTo>
                <a:cubicBezTo>
                  <a:pt x="519023" y="762353"/>
                  <a:pt x="506998" y="753638"/>
                  <a:pt x="490960" y="746533"/>
                </a:cubicBezTo>
                <a:cubicBezTo>
                  <a:pt x="474921" y="739427"/>
                  <a:pt x="456907" y="735875"/>
                  <a:pt x="436918" y="735875"/>
                </a:cubicBezTo>
                <a:close/>
                <a:moveTo>
                  <a:pt x="0" y="0"/>
                </a:moveTo>
                <a:lnTo>
                  <a:pt x="1099002" y="0"/>
                </a:lnTo>
                <a:lnTo>
                  <a:pt x="1099002" y="2880000"/>
                </a:lnTo>
                <a:lnTo>
                  <a:pt x="0" y="2880000"/>
                </a:lnTo>
                <a:close/>
              </a:path>
            </a:pathLst>
          </a:custGeom>
          <a:solidFill>
            <a:srgbClr val="555555"/>
          </a:solidFill>
          <a:ln>
            <a:solidFill>
              <a:srgbClr val="FFFFFF"/>
            </a:solidFill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任意多边形 27"/>
          <p:cNvSpPr>
            <a:spLocks noChangeArrowheads="1"/>
          </p:cNvSpPr>
          <p:nvPr/>
        </p:nvSpPr>
        <p:spPr bwMode="auto">
          <a:xfrm>
            <a:off x="3236913" y="3821528"/>
            <a:ext cx="1098550" cy="2152650"/>
          </a:xfrm>
          <a:custGeom>
            <a:avLst/>
            <a:gdLst>
              <a:gd name="T0" fmla="*/ 0 w 1099002"/>
              <a:gd name="T1" fmla="*/ 0 h 2151858"/>
              <a:gd name="T2" fmla="*/ 1099002 w 1099002"/>
              <a:gd name="T3" fmla="*/ 2151858 h 2151858"/>
            </a:gdLst>
            <a:ahLst/>
            <a:cxnLst/>
            <a:rect l="T0" t="T1" r="T2" b="T3"/>
            <a:pathLst>
              <a:path w="1099002" h="2151858">
                <a:moveTo>
                  <a:pt x="424727" y="764527"/>
                </a:moveTo>
                <a:cubicBezTo>
                  <a:pt x="429373" y="764527"/>
                  <a:pt x="432378" y="766301"/>
                  <a:pt x="433741" y="769849"/>
                </a:cubicBezTo>
                <a:cubicBezTo>
                  <a:pt x="435103" y="773396"/>
                  <a:pt x="435785" y="784290"/>
                  <a:pt x="435785" y="802531"/>
                </a:cubicBezTo>
                <a:lnTo>
                  <a:pt x="435785" y="978090"/>
                </a:lnTo>
                <a:cubicBezTo>
                  <a:pt x="435785" y="994796"/>
                  <a:pt x="435002" y="1005051"/>
                  <a:pt x="433437" y="1008854"/>
                </a:cubicBezTo>
                <a:cubicBezTo>
                  <a:pt x="431872" y="1012657"/>
                  <a:pt x="428823" y="1014559"/>
                  <a:pt x="424291" y="1014559"/>
                </a:cubicBezTo>
                <a:cubicBezTo>
                  <a:pt x="419743" y="1014559"/>
                  <a:pt x="416763" y="1013042"/>
                  <a:pt x="415353" y="1010008"/>
                </a:cubicBezTo>
                <a:cubicBezTo>
                  <a:pt x="413942" y="1006975"/>
                  <a:pt x="413237" y="995460"/>
                  <a:pt x="413237" y="975463"/>
                </a:cubicBezTo>
                <a:lnTo>
                  <a:pt x="413237" y="802531"/>
                </a:lnTo>
                <a:cubicBezTo>
                  <a:pt x="413237" y="784869"/>
                  <a:pt x="414043" y="774120"/>
                  <a:pt x="415654" y="770283"/>
                </a:cubicBezTo>
                <a:cubicBezTo>
                  <a:pt x="417266" y="766446"/>
                  <a:pt x="420290" y="764527"/>
                  <a:pt x="424727" y="764527"/>
                </a:cubicBezTo>
                <a:close/>
                <a:moveTo>
                  <a:pt x="422760" y="701127"/>
                </a:moveTo>
                <a:cubicBezTo>
                  <a:pt x="398166" y="701127"/>
                  <a:pt x="377108" y="706255"/>
                  <a:pt x="359586" y="716511"/>
                </a:cubicBezTo>
                <a:cubicBezTo>
                  <a:pt x="342064" y="726767"/>
                  <a:pt x="330365" y="740365"/>
                  <a:pt x="324491" y="757305"/>
                </a:cubicBezTo>
                <a:cubicBezTo>
                  <a:pt x="318617" y="774245"/>
                  <a:pt x="315680" y="799247"/>
                  <a:pt x="315680" y="832313"/>
                </a:cubicBezTo>
                <a:lnTo>
                  <a:pt x="315680" y="955968"/>
                </a:lnTo>
                <a:cubicBezTo>
                  <a:pt x="315680" y="981497"/>
                  <a:pt x="317495" y="1000196"/>
                  <a:pt x="321124" y="1012066"/>
                </a:cubicBezTo>
                <a:cubicBezTo>
                  <a:pt x="324752" y="1023937"/>
                  <a:pt x="330956" y="1035341"/>
                  <a:pt x="339733" y="1046278"/>
                </a:cubicBezTo>
                <a:cubicBezTo>
                  <a:pt x="348510" y="1057216"/>
                  <a:pt x="360193" y="1065231"/>
                  <a:pt x="374780" y="1070322"/>
                </a:cubicBezTo>
                <a:cubicBezTo>
                  <a:pt x="389368" y="1075414"/>
                  <a:pt x="407548" y="1077959"/>
                  <a:pt x="429321" y="1077959"/>
                </a:cubicBezTo>
                <a:cubicBezTo>
                  <a:pt x="446006" y="1077959"/>
                  <a:pt x="461138" y="1075517"/>
                  <a:pt x="474716" y="1070633"/>
                </a:cubicBezTo>
                <a:cubicBezTo>
                  <a:pt x="488294" y="1065748"/>
                  <a:pt x="499938" y="1057679"/>
                  <a:pt x="509648" y="1046425"/>
                </a:cubicBezTo>
                <a:cubicBezTo>
                  <a:pt x="519358" y="1035171"/>
                  <a:pt x="525734" y="1023153"/>
                  <a:pt x="528777" y="1010371"/>
                </a:cubicBezTo>
                <a:cubicBezTo>
                  <a:pt x="531820" y="997589"/>
                  <a:pt x="533341" y="977631"/>
                  <a:pt x="533341" y="950495"/>
                </a:cubicBezTo>
                <a:lnTo>
                  <a:pt x="533341" y="832313"/>
                </a:lnTo>
                <a:cubicBezTo>
                  <a:pt x="533341" y="805308"/>
                  <a:pt x="531933" y="785407"/>
                  <a:pt x="529116" y="772611"/>
                </a:cubicBezTo>
                <a:cubicBezTo>
                  <a:pt x="526298" y="759816"/>
                  <a:pt x="520885" y="748255"/>
                  <a:pt x="512875" y="737930"/>
                </a:cubicBezTo>
                <a:cubicBezTo>
                  <a:pt x="504865" y="727605"/>
                  <a:pt x="492840" y="718890"/>
                  <a:pt x="476802" y="711785"/>
                </a:cubicBezTo>
                <a:cubicBezTo>
                  <a:pt x="460763" y="704679"/>
                  <a:pt x="442749" y="701127"/>
                  <a:pt x="422760" y="701127"/>
                </a:cubicBezTo>
                <a:close/>
                <a:moveTo>
                  <a:pt x="671535" y="700903"/>
                </a:moveTo>
                <a:cubicBezTo>
                  <a:pt x="636837" y="700903"/>
                  <a:pt x="611270" y="707232"/>
                  <a:pt x="594832" y="719889"/>
                </a:cubicBezTo>
                <a:cubicBezTo>
                  <a:pt x="578395" y="732547"/>
                  <a:pt x="570176" y="756549"/>
                  <a:pt x="570176" y="791896"/>
                </a:cubicBezTo>
                <a:lnTo>
                  <a:pt x="570176" y="826589"/>
                </a:lnTo>
                <a:lnTo>
                  <a:pt x="667733" y="826589"/>
                </a:lnTo>
                <a:lnTo>
                  <a:pt x="667733" y="792956"/>
                </a:lnTo>
                <a:cubicBezTo>
                  <a:pt x="667733" y="780082"/>
                  <a:pt x="668557" y="772126"/>
                  <a:pt x="670205" y="769086"/>
                </a:cubicBezTo>
                <a:cubicBezTo>
                  <a:pt x="671852" y="766047"/>
                  <a:pt x="674785" y="764527"/>
                  <a:pt x="679003" y="764527"/>
                </a:cubicBezTo>
                <a:cubicBezTo>
                  <a:pt x="682757" y="764527"/>
                  <a:pt x="685575" y="765984"/>
                  <a:pt x="687457" y="768898"/>
                </a:cubicBezTo>
                <a:cubicBezTo>
                  <a:pt x="689339" y="771812"/>
                  <a:pt x="690281" y="779031"/>
                  <a:pt x="690281" y="790556"/>
                </a:cubicBezTo>
                <a:lnTo>
                  <a:pt x="690281" y="810299"/>
                </a:lnTo>
                <a:cubicBezTo>
                  <a:pt x="690281" y="821243"/>
                  <a:pt x="689364" y="828984"/>
                  <a:pt x="687530" y="833523"/>
                </a:cubicBezTo>
                <a:cubicBezTo>
                  <a:pt x="685697" y="838063"/>
                  <a:pt x="682781" y="840981"/>
                  <a:pt x="678782" y="842279"/>
                </a:cubicBezTo>
                <a:cubicBezTo>
                  <a:pt x="674783" y="843576"/>
                  <a:pt x="660980" y="844225"/>
                  <a:pt x="637372" y="844225"/>
                </a:cubicBezTo>
                <a:lnTo>
                  <a:pt x="637372" y="904427"/>
                </a:lnTo>
                <a:cubicBezTo>
                  <a:pt x="656971" y="904757"/>
                  <a:pt x="669362" y="905776"/>
                  <a:pt x="674546" y="907484"/>
                </a:cubicBezTo>
                <a:cubicBezTo>
                  <a:pt x="679729" y="909192"/>
                  <a:pt x="683647" y="912764"/>
                  <a:pt x="686301" y="918200"/>
                </a:cubicBezTo>
                <a:cubicBezTo>
                  <a:pt x="688954" y="923636"/>
                  <a:pt x="690281" y="932746"/>
                  <a:pt x="690281" y="945532"/>
                </a:cubicBezTo>
                <a:lnTo>
                  <a:pt x="690281" y="970029"/>
                </a:lnTo>
                <a:cubicBezTo>
                  <a:pt x="690281" y="991523"/>
                  <a:pt x="689428" y="1004318"/>
                  <a:pt x="687722" y="1008414"/>
                </a:cubicBezTo>
                <a:cubicBezTo>
                  <a:pt x="686016" y="1012511"/>
                  <a:pt x="682746" y="1014559"/>
                  <a:pt x="677912" y="1014559"/>
                </a:cubicBezTo>
                <a:cubicBezTo>
                  <a:pt x="673682" y="1014559"/>
                  <a:pt x="670928" y="1013103"/>
                  <a:pt x="669650" y="1010192"/>
                </a:cubicBezTo>
                <a:cubicBezTo>
                  <a:pt x="668372" y="1007280"/>
                  <a:pt x="667733" y="998425"/>
                  <a:pt x="667733" y="983626"/>
                </a:cubicBezTo>
                <a:lnTo>
                  <a:pt x="667733" y="921690"/>
                </a:lnTo>
                <a:lnTo>
                  <a:pt x="570176" y="921690"/>
                </a:lnTo>
                <a:lnTo>
                  <a:pt x="570176" y="954137"/>
                </a:lnTo>
                <a:cubicBezTo>
                  <a:pt x="570176" y="988495"/>
                  <a:pt x="572818" y="1012827"/>
                  <a:pt x="578102" y="1027134"/>
                </a:cubicBezTo>
                <a:cubicBezTo>
                  <a:pt x="583385" y="1041440"/>
                  <a:pt x="594406" y="1053524"/>
                  <a:pt x="611164" y="1063388"/>
                </a:cubicBezTo>
                <a:cubicBezTo>
                  <a:pt x="627922" y="1073251"/>
                  <a:pt x="650755" y="1078183"/>
                  <a:pt x="679663" y="1078183"/>
                </a:cubicBezTo>
                <a:cubicBezTo>
                  <a:pt x="705096" y="1078183"/>
                  <a:pt x="726116" y="1073918"/>
                  <a:pt x="742723" y="1065388"/>
                </a:cubicBezTo>
                <a:cubicBezTo>
                  <a:pt x="759331" y="1056858"/>
                  <a:pt x="771001" y="1044450"/>
                  <a:pt x="777736" y="1028163"/>
                </a:cubicBezTo>
                <a:cubicBezTo>
                  <a:pt x="784470" y="1011875"/>
                  <a:pt x="787838" y="989379"/>
                  <a:pt x="787838" y="960674"/>
                </a:cubicBezTo>
                <a:cubicBezTo>
                  <a:pt x="787838" y="922032"/>
                  <a:pt x="784282" y="897150"/>
                  <a:pt x="777171" y="886027"/>
                </a:cubicBezTo>
                <a:cubicBezTo>
                  <a:pt x="770060" y="874904"/>
                  <a:pt x="760328" y="868001"/>
                  <a:pt x="747975" y="865318"/>
                </a:cubicBezTo>
                <a:cubicBezTo>
                  <a:pt x="760642" y="860846"/>
                  <a:pt x="769894" y="853827"/>
                  <a:pt x="775732" y="844262"/>
                </a:cubicBezTo>
                <a:cubicBezTo>
                  <a:pt x="781570" y="834696"/>
                  <a:pt x="784489" y="819588"/>
                  <a:pt x="784489" y="798938"/>
                </a:cubicBezTo>
                <a:cubicBezTo>
                  <a:pt x="784489" y="768489"/>
                  <a:pt x="776550" y="744537"/>
                  <a:pt x="760672" y="727084"/>
                </a:cubicBezTo>
                <a:cubicBezTo>
                  <a:pt x="744794" y="709630"/>
                  <a:pt x="715082" y="700903"/>
                  <a:pt x="671535" y="700903"/>
                </a:cubicBezTo>
                <a:close/>
                <a:moveTo>
                  <a:pt x="0" y="0"/>
                </a:moveTo>
                <a:lnTo>
                  <a:pt x="1099002" y="0"/>
                </a:lnTo>
                <a:lnTo>
                  <a:pt x="1099002" y="2151858"/>
                </a:lnTo>
                <a:lnTo>
                  <a:pt x="0" y="2151858"/>
                </a:lnTo>
                <a:close/>
              </a:path>
            </a:pathLst>
          </a:custGeom>
          <a:solidFill>
            <a:srgbClr val="99CC03"/>
          </a:solidFill>
          <a:ln>
            <a:solidFill>
              <a:srgbClr val="FFFFFF"/>
            </a:solidFill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" name="任意多边形 28"/>
          <p:cNvSpPr>
            <a:spLocks noChangeArrowheads="1"/>
          </p:cNvSpPr>
          <p:nvPr/>
        </p:nvSpPr>
        <p:spPr bwMode="auto">
          <a:xfrm>
            <a:off x="4333875" y="4548603"/>
            <a:ext cx="1100138" cy="1425575"/>
          </a:xfrm>
          <a:custGeom>
            <a:avLst/>
            <a:gdLst>
              <a:gd name="T0" fmla="*/ 0 w 1099459"/>
              <a:gd name="T1" fmla="*/ 0 h 1424429"/>
              <a:gd name="T2" fmla="*/ 1099459 w 1099459"/>
              <a:gd name="T3" fmla="*/ 1424429 h 1424429"/>
            </a:gdLst>
            <a:ahLst/>
            <a:cxnLst/>
            <a:rect l="T0" t="T1" r="T2" b="T3"/>
            <a:pathLst>
              <a:path w="1099459" h="1424429">
                <a:moveTo>
                  <a:pt x="665073" y="805021"/>
                </a:moveTo>
                <a:lnTo>
                  <a:pt x="665073" y="946902"/>
                </a:lnTo>
                <a:lnTo>
                  <a:pt x="635204" y="946902"/>
                </a:lnTo>
                <a:close/>
                <a:moveTo>
                  <a:pt x="425192" y="771880"/>
                </a:moveTo>
                <a:cubicBezTo>
                  <a:pt x="429839" y="771880"/>
                  <a:pt x="432843" y="773654"/>
                  <a:pt x="434206" y="777202"/>
                </a:cubicBezTo>
                <a:cubicBezTo>
                  <a:pt x="435568" y="780749"/>
                  <a:pt x="436250" y="791643"/>
                  <a:pt x="436250" y="809884"/>
                </a:cubicBezTo>
                <a:lnTo>
                  <a:pt x="436250" y="985443"/>
                </a:lnTo>
                <a:cubicBezTo>
                  <a:pt x="436250" y="1002149"/>
                  <a:pt x="435467" y="1012404"/>
                  <a:pt x="433902" y="1016207"/>
                </a:cubicBezTo>
                <a:cubicBezTo>
                  <a:pt x="432337" y="1020010"/>
                  <a:pt x="429289" y="1021912"/>
                  <a:pt x="424756" y="1021912"/>
                </a:cubicBezTo>
                <a:cubicBezTo>
                  <a:pt x="420208" y="1021912"/>
                  <a:pt x="417228" y="1020395"/>
                  <a:pt x="415818" y="1017361"/>
                </a:cubicBezTo>
                <a:cubicBezTo>
                  <a:pt x="414407" y="1014328"/>
                  <a:pt x="413702" y="1002813"/>
                  <a:pt x="413702" y="982816"/>
                </a:cubicBezTo>
                <a:lnTo>
                  <a:pt x="413702" y="809884"/>
                </a:lnTo>
                <a:cubicBezTo>
                  <a:pt x="413702" y="792222"/>
                  <a:pt x="414508" y="781473"/>
                  <a:pt x="416120" y="777636"/>
                </a:cubicBezTo>
                <a:cubicBezTo>
                  <a:pt x="417731" y="773799"/>
                  <a:pt x="420755" y="771880"/>
                  <a:pt x="425192" y="771880"/>
                </a:cubicBezTo>
                <a:close/>
                <a:moveTo>
                  <a:pt x="637660" y="715400"/>
                </a:moveTo>
                <a:lnTo>
                  <a:pt x="560149" y="950607"/>
                </a:lnTo>
                <a:lnTo>
                  <a:pt x="560149" y="1016331"/>
                </a:lnTo>
                <a:lnTo>
                  <a:pt x="665073" y="1016331"/>
                </a:lnTo>
                <a:lnTo>
                  <a:pt x="665073" y="1078615"/>
                </a:lnTo>
                <a:lnTo>
                  <a:pt x="762630" y="1078615"/>
                </a:lnTo>
                <a:lnTo>
                  <a:pt x="762630" y="1016331"/>
                </a:lnTo>
                <a:lnTo>
                  <a:pt x="787856" y="1016331"/>
                </a:lnTo>
                <a:lnTo>
                  <a:pt x="787856" y="946902"/>
                </a:lnTo>
                <a:lnTo>
                  <a:pt x="762630" y="946902"/>
                </a:lnTo>
                <a:lnTo>
                  <a:pt x="762630" y="715400"/>
                </a:lnTo>
                <a:close/>
                <a:moveTo>
                  <a:pt x="423225" y="708480"/>
                </a:moveTo>
                <a:cubicBezTo>
                  <a:pt x="398631" y="708480"/>
                  <a:pt x="377573" y="713608"/>
                  <a:pt x="360051" y="723864"/>
                </a:cubicBezTo>
                <a:cubicBezTo>
                  <a:pt x="342529" y="734121"/>
                  <a:pt x="330831" y="747719"/>
                  <a:pt x="324957" y="764658"/>
                </a:cubicBezTo>
                <a:cubicBezTo>
                  <a:pt x="319082" y="781598"/>
                  <a:pt x="316145" y="806600"/>
                  <a:pt x="316145" y="839666"/>
                </a:cubicBezTo>
                <a:lnTo>
                  <a:pt x="316145" y="963321"/>
                </a:lnTo>
                <a:cubicBezTo>
                  <a:pt x="316145" y="988850"/>
                  <a:pt x="317960" y="1007549"/>
                  <a:pt x="321589" y="1019419"/>
                </a:cubicBezTo>
                <a:cubicBezTo>
                  <a:pt x="325218" y="1031290"/>
                  <a:pt x="331421" y="1042694"/>
                  <a:pt x="340198" y="1053631"/>
                </a:cubicBezTo>
                <a:cubicBezTo>
                  <a:pt x="348975" y="1064569"/>
                  <a:pt x="360658" y="1072584"/>
                  <a:pt x="375245" y="1077675"/>
                </a:cubicBezTo>
                <a:cubicBezTo>
                  <a:pt x="389833" y="1082767"/>
                  <a:pt x="408013" y="1085312"/>
                  <a:pt x="429786" y="1085312"/>
                </a:cubicBezTo>
                <a:cubicBezTo>
                  <a:pt x="446471" y="1085312"/>
                  <a:pt x="461603" y="1082870"/>
                  <a:pt x="475181" y="1077986"/>
                </a:cubicBezTo>
                <a:cubicBezTo>
                  <a:pt x="488759" y="1073101"/>
                  <a:pt x="500403" y="1065032"/>
                  <a:pt x="510113" y="1053778"/>
                </a:cubicBezTo>
                <a:cubicBezTo>
                  <a:pt x="519823" y="1042524"/>
                  <a:pt x="526199" y="1030506"/>
                  <a:pt x="529242" y="1017724"/>
                </a:cubicBezTo>
                <a:cubicBezTo>
                  <a:pt x="532285" y="1004942"/>
                  <a:pt x="533807" y="984984"/>
                  <a:pt x="533807" y="957848"/>
                </a:cubicBezTo>
                <a:lnTo>
                  <a:pt x="533807" y="839666"/>
                </a:lnTo>
                <a:cubicBezTo>
                  <a:pt x="533807" y="812661"/>
                  <a:pt x="532398" y="792760"/>
                  <a:pt x="529581" y="779964"/>
                </a:cubicBezTo>
                <a:cubicBezTo>
                  <a:pt x="526763" y="767169"/>
                  <a:pt x="521350" y="755608"/>
                  <a:pt x="513340" y="745283"/>
                </a:cubicBezTo>
                <a:cubicBezTo>
                  <a:pt x="505330" y="734958"/>
                  <a:pt x="493306" y="726243"/>
                  <a:pt x="477267" y="719138"/>
                </a:cubicBezTo>
                <a:cubicBezTo>
                  <a:pt x="461228" y="712032"/>
                  <a:pt x="443214" y="708480"/>
                  <a:pt x="423225" y="708480"/>
                </a:cubicBezTo>
                <a:close/>
                <a:moveTo>
                  <a:pt x="0" y="0"/>
                </a:moveTo>
                <a:lnTo>
                  <a:pt x="1099459" y="0"/>
                </a:lnTo>
                <a:lnTo>
                  <a:pt x="1099459" y="1424429"/>
                </a:lnTo>
                <a:lnTo>
                  <a:pt x="0" y="1424429"/>
                </a:lnTo>
                <a:close/>
              </a:path>
            </a:pathLst>
          </a:custGeom>
          <a:solidFill>
            <a:srgbClr val="555555"/>
          </a:solidFill>
          <a:ln>
            <a:solidFill>
              <a:srgbClr val="FFFFFF"/>
            </a:solidFill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1" name="组合 8"/>
          <p:cNvGrpSpPr>
            <a:grpSpLocks/>
          </p:cNvGrpSpPr>
          <p:nvPr/>
        </p:nvGrpSpPr>
        <p:grpSpPr bwMode="auto">
          <a:xfrm>
            <a:off x="4529138" y="3243678"/>
            <a:ext cx="684212" cy="1022350"/>
            <a:chOff x="0" y="0"/>
            <a:chExt cx="758782" cy="1134407"/>
          </a:xfrm>
          <a:solidFill>
            <a:schemeClr val="bg1">
              <a:lumMod val="75000"/>
            </a:schemeClr>
          </a:solidFill>
        </p:grpSpPr>
        <p:sp>
          <p:nvSpPr>
            <p:cNvPr id="12" name="任意多边形 9"/>
            <p:cNvSpPr>
              <a:spLocks noChangeAspect="1" noChangeArrowheads="1"/>
            </p:cNvSpPr>
            <p:nvPr/>
          </p:nvSpPr>
          <p:spPr bwMode="auto">
            <a:xfrm rot="19260000" flipH="1" flipV="1">
              <a:off x="0" y="21522"/>
              <a:ext cx="758782" cy="1112885"/>
            </a:xfrm>
            <a:custGeom>
              <a:avLst/>
              <a:gdLst>
                <a:gd name="T0" fmla="*/ 0 w 3133716"/>
                <a:gd name="T1" fmla="*/ 0 h 4596134"/>
                <a:gd name="T2" fmla="*/ 3133716 w 3133716"/>
                <a:gd name="T3" fmla="*/ 4596134 h 4596134"/>
              </a:gdLst>
              <a:ahLst/>
              <a:cxnLst/>
              <a:rect l="T0" t="T1" r="T2" b="T3"/>
              <a:pathLst>
                <a:path w="3133716" h="4596134">
                  <a:moveTo>
                    <a:pt x="1838330" y="4540961"/>
                  </a:moveTo>
                  <a:cubicBezTo>
                    <a:pt x="1872419" y="4575050"/>
                    <a:pt x="1919512" y="4596134"/>
                    <a:pt x="1971530" y="4596134"/>
                  </a:cubicBezTo>
                  <a:cubicBezTo>
                    <a:pt x="2075566" y="4596134"/>
                    <a:pt x="2159903" y="4511796"/>
                    <a:pt x="2159904" y="4407761"/>
                  </a:cubicBezTo>
                  <a:lnTo>
                    <a:pt x="2159612" y="4401976"/>
                  </a:lnTo>
                  <a:lnTo>
                    <a:pt x="2159903" y="4399079"/>
                  </a:lnTo>
                  <a:lnTo>
                    <a:pt x="2159903" y="3905031"/>
                  </a:lnTo>
                  <a:lnTo>
                    <a:pt x="2159903" y="3847237"/>
                  </a:lnTo>
                  <a:lnTo>
                    <a:pt x="2159904" y="3425997"/>
                  </a:lnTo>
                  <a:lnTo>
                    <a:pt x="2024564" y="3407489"/>
                  </a:lnTo>
                  <a:lnTo>
                    <a:pt x="2025685" y="3399291"/>
                  </a:lnTo>
                  <a:lnTo>
                    <a:pt x="1336333" y="3305019"/>
                  </a:lnTo>
                  <a:lnTo>
                    <a:pt x="1461517" y="2389625"/>
                  </a:lnTo>
                  <a:lnTo>
                    <a:pt x="2204914" y="2491287"/>
                  </a:lnTo>
                  <a:lnTo>
                    <a:pt x="2231082" y="2502704"/>
                  </a:lnTo>
                  <a:cubicBezTo>
                    <a:pt x="2319539" y="2529943"/>
                    <a:pt x="2422938" y="2486593"/>
                    <a:pt x="2476418" y="2393962"/>
                  </a:cubicBezTo>
                  <a:lnTo>
                    <a:pt x="2479551" y="2387922"/>
                  </a:lnTo>
                  <a:lnTo>
                    <a:pt x="2481519" y="2385127"/>
                  </a:lnTo>
                  <a:lnTo>
                    <a:pt x="2771772" y="1882394"/>
                  </a:lnTo>
                  <a:lnTo>
                    <a:pt x="2805726" y="1823584"/>
                  </a:lnTo>
                  <a:lnTo>
                    <a:pt x="3095979" y="1320851"/>
                  </a:lnTo>
                  <a:lnTo>
                    <a:pt x="3097415" y="1317749"/>
                  </a:lnTo>
                  <a:lnTo>
                    <a:pt x="3101080" y="1312016"/>
                  </a:lnTo>
                  <a:cubicBezTo>
                    <a:pt x="3162201" y="1206152"/>
                    <a:pt x="3134978" y="1076008"/>
                    <a:pt x="3040276" y="1021331"/>
                  </a:cubicBezTo>
                  <a:cubicBezTo>
                    <a:pt x="2945574" y="966655"/>
                    <a:pt x="2819255" y="1008152"/>
                    <a:pt x="2758134" y="1114016"/>
                  </a:cubicBezTo>
                  <a:lnTo>
                    <a:pt x="2755001" y="1120056"/>
                  </a:lnTo>
                  <a:lnTo>
                    <a:pt x="2753033" y="1122851"/>
                  </a:lnTo>
                  <a:lnTo>
                    <a:pt x="2462780" y="1625584"/>
                  </a:lnTo>
                  <a:lnTo>
                    <a:pt x="2428826" y="1684394"/>
                  </a:lnTo>
                  <a:lnTo>
                    <a:pt x="2296991" y="1912739"/>
                  </a:lnTo>
                  <a:lnTo>
                    <a:pt x="1540874" y="1809337"/>
                  </a:lnTo>
                  <a:lnTo>
                    <a:pt x="1541809" y="1802502"/>
                  </a:lnTo>
                  <a:lnTo>
                    <a:pt x="1159745" y="1750254"/>
                  </a:lnTo>
                  <a:lnTo>
                    <a:pt x="1285818" y="828356"/>
                  </a:lnTo>
                  <a:lnTo>
                    <a:pt x="1276943" y="827142"/>
                  </a:lnTo>
                  <a:lnTo>
                    <a:pt x="1259081" y="768761"/>
                  </a:lnTo>
                  <a:cubicBezTo>
                    <a:pt x="1247565" y="747170"/>
                    <a:pt x="1231626" y="727480"/>
                    <a:pt x="1211414" y="711112"/>
                  </a:cubicBezTo>
                  <a:lnTo>
                    <a:pt x="1206734" y="707699"/>
                  </a:lnTo>
                  <a:lnTo>
                    <a:pt x="1204666" y="705649"/>
                  </a:lnTo>
                  <a:lnTo>
                    <a:pt x="820719" y="394734"/>
                  </a:lnTo>
                  <a:lnTo>
                    <a:pt x="775805" y="358364"/>
                  </a:lnTo>
                  <a:lnTo>
                    <a:pt x="391858" y="47449"/>
                  </a:lnTo>
                  <a:lnTo>
                    <a:pt x="389422" y="45853"/>
                  </a:lnTo>
                  <a:lnTo>
                    <a:pt x="385110" y="41985"/>
                  </a:lnTo>
                  <a:cubicBezTo>
                    <a:pt x="304260" y="-23486"/>
                    <a:pt x="185642" y="-11020"/>
                    <a:pt x="120170" y="69832"/>
                  </a:cubicBezTo>
                  <a:cubicBezTo>
                    <a:pt x="54698" y="150683"/>
                    <a:pt x="67165" y="269301"/>
                    <a:pt x="148016" y="334773"/>
                  </a:cubicBezTo>
                  <a:lnTo>
                    <a:pt x="152695" y="338186"/>
                  </a:lnTo>
                  <a:lnTo>
                    <a:pt x="154763" y="340237"/>
                  </a:lnTo>
                  <a:lnTo>
                    <a:pt x="538711" y="651151"/>
                  </a:lnTo>
                  <a:lnTo>
                    <a:pt x="583624" y="687522"/>
                  </a:lnTo>
                  <a:lnTo>
                    <a:pt x="866101" y="916267"/>
                  </a:lnTo>
                  <a:lnTo>
                    <a:pt x="757029" y="1713845"/>
                  </a:lnTo>
                  <a:lnTo>
                    <a:pt x="761516" y="1714459"/>
                  </a:lnTo>
                  <a:lnTo>
                    <a:pt x="591282" y="2959272"/>
                  </a:lnTo>
                  <a:lnTo>
                    <a:pt x="376747" y="2785545"/>
                  </a:lnTo>
                  <a:lnTo>
                    <a:pt x="376747" y="2471035"/>
                  </a:lnTo>
                  <a:lnTo>
                    <a:pt x="376747" y="2413241"/>
                  </a:lnTo>
                  <a:lnTo>
                    <a:pt x="376747" y="1919193"/>
                  </a:lnTo>
                  <a:lnTo>
                    <a:pt x="376455" y="1916296"/>
                  </a:lnTo>
                  <a:lnTo>
                    <a:pt x="376747" y="1910511"/>
                  </a:lnTo>
                  <a:cubicBezTo>
                    <a:pt x="376747" y="1806476"/>
                    <a:pt x="292410" y="1722138"/>
                    <a:pt x="188373" y="1722138"/>
                  </a:cubicBezTo>
                  <a:cubicBezTo>
                    <a:pt x="84338" y="1722138"/>
                    <a:pt x="0" y="1806476"/>
                    <a:pt x="0" y="1910511"/>
                  </a:cubicBezTo>
                  <a:lnTo>
                    <a:pt x="292" y="1916296"/>
                  </a:lnTo>
                  <a:lnTo>
                    <a:pt x="0" y="1919193"/>
                  </a:lnTo>
                  <a:lnTo>
                    <a:pt x="0" y="2413242"/>
                  </a:lnTo>
                  <a:lnTo>
                    <a:pt x="0" y="2471035"/>
                  </a:lnTo>
                  <a:lnTo>
                    <a:pt x="0" y="2965083"/>
                  </a:lnTo>
                  <a:lnTo>
                    <a:pt x="292" y="2967980"/>
                  </a:lnTo>
                  <a:lnTo>
                    <a:pt x="0" y="2973765"/>
                  </a:lnTo>
                  <a:lnTo>
                    <a:pt x="12066" y="3033530"/>
                  </a:lnTo>
                  <a:lnTo>
                    <a:pt x="14018" y="3035111"/>
                  </a:lnTo>
                  <a:lnTo>
                    <a:pt x="14018" y="3035111"/>
                  </a:lnTo>
                  <a:lnTo>
                    <a:pt x="782545" y="3657452"/>
                  </a:lnTo>
                  <a:lnTo>
                    <a:pt x="784013" y="3655639"/>
                  </a:lnTo>
                  <a:lnTo>
                    <a:pt x="1783157" y="3792276"/>
                  </a:lnTo>
                  <a:lnTo>
                    <a:pt x="1783157" y="3847237"/>
                  </a:lnTo>
                  <a:lnTo>
                    <a:pt x="1783156" y="3905031"/>
                  </a:lnTo>
                  <a:lnTo>
                    <a:pt x="1783156" y="4399079"/>
                  </a:lnTo>
                  <a:lnTo>
                    <a:pt x="1783449" y="4401976"/>
                  </a:lnTo>
                  <a:lnTo>
                    <a:pt x="1783156" y="4407761"/>
                  </a:lnTo>
                  <a:cubicBezTo>
                    <a:pt x="1783157" y="4459779"/>
                    <a:pt x="1804241" y="4506872"/>
                    <a:pt x="1838330" y="45409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3" name="椭圆 10"/>
            <p:cNvSpPr>
              <a:spLocks noChangeArrowheads="1"/>
            </p:cNvSpPr>
            <p:nvPr/>
          </p:nvSpPr>
          <p:spPr bwMode="auto">
            <a:xfrm flipH="1">
              <a:off x="112002" y="0"/>
              <a:ext cx="213182" cy="2131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902104" y="2078351"/>
            <a:ext cx="341391" cy="341391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902104" y="3266760"/>
            <a:ext cx="341391" cy="341391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902104" y="4455169"/>
            <a:ext cx="341391" cy="341391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02104" y="5643577"/>
            <a:ext cx="341391" cy="341391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13811" y="3120339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513811" y="1946534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513811" y="5477667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13811" y="4299003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45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1552" y="27050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99CC03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研究方法与思路</a:t>
            </a:r>
            <a:endParaRPr lang="en-US" altLang="zh-CN" sz="4000" b="1" dirty="0">
              <a:solidFill>
                <a:srgbClr val="99CC03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756079" y="1983543"/>
            <a:ext cx="7051063" cy="3629465"/>
            <a:chOff x="1756079" y="1983543"/>
            <a:chExt cx="7051063" cy="3629465"/>
          </a:xfrm>
        </p:grpSpPr>
        <p:sp>
          <p:nvSpPr>
            <p:cNvPr id="23" name="任意多边形 22"/>
            <p:cNvSpPr/>
            <p:nvPr/>
          </p:nvSpPr>
          <p:spPr>
            <a:xfrm>
              <a:off x="1756079" y="1983543"/>
              <a:ext cx="7051063" cy="3629465"/>
            </a:xfrm>
            <a:custGeom>
              <a:avLst/>
              <a:gdLst>
                <a:gd name="connsiteX0" fmla="*/ 2225080 w 7051063"/>
                <a:gd name="connsiteY0" fmla="*/ 0 h 3629465"/>
                <a:gd name="connsiteX1" fmla="*/ 2225080 w 7051063"/>
                <a:gd name="connsiteY1" fmla="*/ 1935005 h 3629465"/>
                <a:gd name="connsiteX2" fmla="*/ 7051063 w 7051063"/>
                <a:gd name="connsiteY2" fmla="*/ 1935005 h 3629465"/>
                <a:gd name="connsiteX3" fmla="*/ 7051063 w 7051063"/>
                <a:gd name="connsiteY3" fmla="*/ 3370228 h 3629465"/>
                <a:gd name="connsiteX4" fmla="*/ 2225080 w 7051063"/>
                <a:gd name="connsiteY4" fmla="*/ 3370228 h 3629465"/>
                <a:gd name="connsiteX5" fmla="*/ 2225080 w 7051063"/>
                <a:gd name="connsiteY5" fmla="*/ 3629465 h 3629465"/>
                <a:gd name="connsiteX6" fmla="*/ 0 w 7051063"/>
                <a:gd name="connsiteY6" fmla="*/ 1814732 h 362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1063" h="3629465">
                  <a:moveTo>
                    <a:pt x="2225080" y="0"/>
                  </a:moveTo>
                  <a:lnTo>
                    <a:pt x="2225080" y="1935005"/>
                  </a:lnTo>
                  <a:lnTo>
                    <a:pt x="7051063" y="1935005"/>
                  </a:lnTo>
                  <a:lnTo>
                    <a:pt x="7051063" y="3370228"/>
                  </a:lnTo>
                  <a:lnTo>
                    <a:pt x="2225080" y="3370228"/>
                  </a:lnTo>
                  <a:lnTo>
                    <a:pt x="2225080" y="3629465"/>
                  </a:lnTo>
                  <a:lnTo>
                    <a:pt x="0" y="1814732"/>
                  </a:ln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562838" y="2732482"/>
              <a:ext cx="1172116" cy="1862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</a:rPr>
                <a:t>  </a:t>
              </a:r>
              <a:r>
                <a:rPr lang="en-US" altLang="zh-CN" sz="115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A</a:t>
              </a:r>
              <a:endParaRPr lang="en-US" altLang="zh-CN" sz="8800" b="1" dirty="0" smtClean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128793" y="2025747"/>
            <a:ext cx="7035459" cy="3629465"/>
            <a:chOff x="4128793" y="2025747"/>
            <a:chExt cx="7035459" cy="3629465"/>
          </a:xfrm>
        </p:grpSpPr>
        <p:sp>
          <p:nvSpPr>
            <p:cNvPr id="24" name="任意多边形 23"/>
            <p:cNvSpPr/>
            <p:nvPr/>
          </p:nvSpPr>
          <p:spPr>
            <a:xfrm>
              <a:off x="4128793" y="2025747"/>
              <a:ext cx="7035459" cy="3629465"/>
            </a:xfrm>
            <a:custGeom>
              <a:avLst/>
              <a:gdLst>
                <a:gd name="connsiteX0" fmla="*/ 4810379 w 7035459"/>
                <a:gd name="connsiteY0" fmla="*/ 0 h 3629465"/>
                <a:gd name="connsiteX1" fmla="*/ 7035459 w 7035459"/>
                <a:gd name="connsiteY1" fmla="*/ 1814733 h 3629465"/>
                <a:gd name="connsiteX2" fmla="*/ 4810379 w 7035459"/>
                <a:gd name="connsiteY2" fmla="*/ 3629465 h 3629465"/>
                <a:gd name="connsiteX3" fmla="*/ 4810379 w 7035459"/>
                <a:gd name="connsiteY3" fmla="*/ 1756971 h 3629465"/>
                <a:gd name="connsiteX4" fmla="*/ 0 w 7035459"/>
                <a:gd name="connsiteY4" fmla="*/ 1756971 h 3629465"/>
                <a:gd name="connsiteX5" fmla="*/ 0 w 7035459"/>
                <a:gd name="connsiteY5" fmla="*/ 321748 h 3629465"/>
                <a:gd name="connsiteX6" fmla="*/ 4810379 w 7035459"/>
                <a:gd name="connsiteY6" fmla="*/ 321748 h 362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35459" h="3629465">
                  <a:moveTo>
                    <a:pt x="4810379" y="0"/>
                  </a:moveTo>
                  <a:lnTo>
                    <a:pt x="7035459" y="1814733"/>
                  </a:lnTo>
                  <a:lnTo>
                    <a:pt x="4810379" y="3629465"/>
                  </a:lnTo>
                  <a:lnTo>
                    <a:pt x="4810379" y="1756971"/>
                  </a:lnTo>
                  <a:lnTo>
                    <a:pt x="0" y="1756971"/>
                  </a:lnTo>
                  <a:lnTo>
                    <a:pt x="0" y="321748"/>
                  </a:lnTo>
                  <a:lnTo>
                    <a:pt x="4810379" y="321748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107191" y="2732482"/>
              <a:ext cx="1172116" cy="1862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</a:rPr>
                <a:t>  </a:t>
              </a:r>
              <a:r>
                <a:rPr lang="en-US" altLang="zh-CN" sz="11500" b="1" dirty="0" smtClean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B</a:t>
              </a:r>
              <a:endParaRPr lang="en-US" altLang="zh-CN" sz="8800" b="1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4579742" y="4265361"/>
            <a:ext cx="3775393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20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20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640189" y="2760618"/>
            <a:ext cx="3775393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20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20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05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24125" y="3603456"/>
            <a:ext cx="71386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关键技术与实践难点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524125" y="3357235"/>
            <a:ext cx="7138638" cy="0"/>
          </a:xfrm>
          <a:prstGeom prst="line">
            <a:avLst/>
          </a:prstGeom>
          <a:ln>
            <a:solidFill>
              <a:srgbClr val="555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5248405" y="1292268"/>
            <a:ext cx="1716066" cy="1716066"/>
          </a:xfrm>
          <a:prstGeom prst="roundRect">
            <a:avLst>
              <a:gd name="adj" fmla="val 13517"/>
            </a:avLst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484909" y="1488581"/>
            <a:ext cx="1277914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8000" dirty="0" smtClean="0">
                <a:solidFill>
                  <a:srgbClr val="99CC03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03</a:t>
            </a:r>
            <a:endParaRPr lang="en-US" altLang="zh-CN" sz="6600" dirty="0" smtClean="0">
              <a:solidFill>
                <a:srgbClr val="99CC03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01" y="4619119"/>
            <a:ext cx="6818878" cy="124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16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ractur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7146" y="71169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关键技术与实践难点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5456076" y="3682680"/>
            <a:ext cx="1383144" cy="1345865"/>
            <a:chOff x="5456076" y="3682680"/>
            <a:chExt cx="1383144" cy="1345865"/>
          </a:xfrm>
        </p:grpSpPr>
        <p:sp>
          <p:nvSpPr>
            <p:cNvPr id="6" name="任意多边形 5"/>
            <p:cNvSpPr/>
            <p:nvPr/>
          </p:nvSpPr>
          <p:spPr>
            <a:xfrm rot="18959476">
              <a:off x="5456076" y="3682680"/>
              <a:ext cx="1383144" cy="1345865"/>
            </a:xfrm>
            <a:custGeom>
              <a:avLst/>
              <a:gdLst>
                <a:gd name="connsiteX0" fmla="*/ 592942 w 756782"/>
                <a:gd name="connsiteY0" fmla="*/ 111213 h 736385"/>
                <a:gd name="connsiteX1" fmla="*/ 756782 w 756782"/>
                <a:gd name="connsiteY1" fmla="*/ 707150 h 736385"/>
                <a:gd name="connsiteX2" fmla="*/ 0 w 756782"/>
                <a:gd name="connsiteY2" fmla="*/ 736385 h 736385"/>
                <a:gd name="connsiteX3" fmla="*/ 0 w 756782"/>
                <a:gd name="connsiteY3" fmla="*/ 0 h 73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6782" h="736385">
                  <a:moveTo>
                    <a:pt x="592942" y="111213"/>
                  </a:moveTo>
                  <a:lnTo>
                    <a:pt x="756782" y="707150"/>
                  </a:lnTo>
                  <a:lnTo>
                    <a:pt x="0" y="736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5729502" y="3977264"/>
              <a:ext cx="8066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>
                  <a:solidFill>
                    <a:prstClr val="white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01</a:t>
              </a:r>
              <a:endParaRPr lang="zh-CN" altLang="en-US" sz="4800" dirty="0">
                <a:solidFill>
                  <a:prstClr val="white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769153" y="2327309"/>
            <a:ext cx="1056392" cy="1975857"/>
            <a:chOff x="6769153" y="2327309"/>
            <a:chExt cx="1056392" cy="1975857"/>
          </a:xfrm>
        </p:grpSpPr>
        <p:sp>
          <p:nvSpPr>
            <p:cNvPr id="11" name="任意多边形 10"/>
            <p:cNvSpPr/>
            <p:nvPr/>
          </p:nvSpPr>
          <p:spPr>
            <a:xfrm rot="2640524" flipH="1">
              <a:off x="6769153" y="2327309"/>
              <a:ext cx="1056392" cy="1975857"/>
            </a:xfrm>
            <a:custGeom>
              <a:avLst/>
              <a:gdLst>
                <a:gd name="connsiteX0" fmla="*/ 319471 w 578001"/>
                <a:gd name="connsiteY0" fmla="*/ 140725 h 1081083"/>
                <a:gd name="connsiteX1" fmla="*/ 578001 w 578001"/>
                <a:gd name="connsiteY1" fmla="*/ 1081083 h 1081083"/>
                <a:gd name="connsiteX2" fmla="*/ 0 w 578001"/>
                <a:gd name="connsiteY2" fmla="*/ 960066 h 1081083"/>
                <a:gd name="connsiteX3" fmla="*/ 0 w 578001"/>
                <a:gd name="connsiteY3" fmla="*/ 0 h 108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001" h="1081083">
                  <a:moveTo>
                    <a:pt x="319471" y="140725"/>
                  </a:moveTo>
                  <a:lnTo>
                    <a:pt x="578001" y="1081083"/>
                  </a:lnTo>
                  <a:lnTo>
                    <a:pt x="0" y="9600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7016148" y="3124742"/>
              <a:ext cx="5982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 smtClean="0">
                  <a:solidFill>
                    <a:prstClr val="white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02</a:t>
              </a:r>
              <a:endParaRPr lang="zh-CN" altLang="en-US" sz="3200" dirty="0">
                <a:solidFill>
                  <a:prstClr val="white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155519" y="1156891"/>
            <a:ext cx="886746" cy="2002036"/>
            <a:chOff x="8155519" y="1156891"/>
            <a:chExt cx="886746" cy="2002036"/>
          </a:xfrm>
        </p:grpSpPr>
        <p:sp>
          <p:nvSpPr>
            <p:cNvPr id="9" name="任意多边形 8"/>
            <p:cNvSpPr/>
            <p:nvPr/>
          </p:nvSpPr>
          <p:spPr>
            <a:xfrm rot="2640524" flipH="1">
              <a:off x="8491853" y="1156891"/>
              <a:ext cx="550412" cy="2002036"/>
            </a:xfrm>
            <a:custGeom>
              <a:avLst/>
              <a:gdLst>
                <a:gd name="connsiteX0" fmla="*/ 0 w 301156"/>
                <a:gd name="connsiteY0" fmla="*/ 0 h 1095407"/>
                <a:gd name="connsiteX1" fmla="*/ 301156 w 301156"/>
                <a:gd name="connsiteY1" fmla="*/ 1095407 h 1095407"/>
                <a:gd name="connsiteX2" fmla="*/ 0 w 301156"/>
                <a:gd name="connsiteY2" fmla="*/ 968324 h 109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1156" h="1095407">
                  <a:moveTo>
                    <a:pt x="0" y="0"/>
                  </a:moveTo>
                  <a:lnTo>
                    <a:pt x="301156" y="1095407"/>
                  </a:lnTo>
                  <a:lnTo>
                    <a:pt x="0" y="968324"/>
                  </a:ln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8155519" y="2398406"/>
              <a:ext cx="4443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 smtClean="0">
                  <a:solidFill>
                    <a:prstClr val="white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03</a:t>
              </a:r>
              <a:endParaRPr lang="zh-CN" altLang="en-US" sz="2000" dirty="0">
                <a:solidFill>
                  <a:prstClr val="white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393347" y="2361394"/>
            <a:ext cx="1056392" cy="1975857"/>
            <a:chOff x="4393347" y="2361394"/>
            <a:chExt cx="1056392" cy="1975857"/>
          </a:xfrm>
        </p:grpSpPr>
        <p:sp>
          <p:nvSpPr>
            <p:cNvPr id="8" name="任意多边形 7"/>
            <p:cNvSpPr/>
            <p:nvPr/>
          </p:nvSpPr>
          <p:spPr>
            <a:xfrm rot="18959476">
              <a:off x="4393347" y="2361394"/>
              <a:ext cx="1056392" cy="1975857"/>
            </a:xfrm>
            <a:custGeom>
              <a:avLst/>
              <a:gdLst>
                <a:gd name="connsiteX0" fmla="*/ 319471 w 578001"/>
                <a:gd name="connsiteY0" fmla="*/ 140725 h 1081083"/>
                <a:gd name="connsiteX1" fmla="*/ 578001 w 578001"/>
                <a:gd name="connsiteY1" fmla="*/ 1081083 h 1081083"/>
                <a:gd name="connsiteX2" fmla="*/ 0 w 578001"/>
                <a:gd name="connsiteY2" fmla="*/ 960066 h 1081083"/>
                <a:gd name="connsiteX3" fmla="*/ 0 w 578001"/>
                <a:gd name="connsiteY3" fmla="*/ 0 h 108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001" h="1081083">
                  <a:moveTo>
                    <a:pt x="319471" y="140725"/>
                  </a:moveTo>
                  <a:lnTo>
                    <a:pt x="578001" y="1081083"/>
                  </a:lnTo>
                  <a:lnTo>
                    <a:pt x="0" y="9600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4669986" y="3168766"/>
              <a:ext cx="5982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 smtClean="0">
                  <a:solidFill>
                    <a:prstClr val="white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04</a:t>
              </a:r>
              <a:endParaRPr lang="zh-CN" altLang="en-US" sz="3200" dirty="0">
                <a:solidFill>
                  <a:prstClr val="white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176627" y="1190976"/>
            <a:ext cx="877189" cy="2002036"/>
            <a:chOff x="3176627" y="1190976"/>
            <a:chExt cx="877189" cy="2002036"/>
          </a:xfrm>
        </p:grpSpPr>
        <p:sp>
          <p:nvSpPr>
            <p:cNvPr id="7" name="任意多边形 6"/>
            <p:cNvSpPr/>
            <p:nvPr/>
          </p:nvSpPr>
          <p:spPr>
            <a:xfrm rot="18959476">
              <a:off x="3176627" y="1190976"/>
              <a:ext cx="550412" cy="2002036"/>
            </a:xfrm>
            <a:custGeom>
              <a:avLst/>
              <a:gdLst>
                <a:gd name="connsiteX0" fmla="*/ 0 w 301156"/>
                <a:gd name="connsiteY0" fmla="*/ 0 h 1095407"/>
                <a:gd name="connsiteX1" fmla="*/ 301156 w 301156"/>
                <a:gd name="connsiteY1" fmla="*/ 1095407 h 1095407"/>
                <a:gd name="connsiteX2" fmla="*/ 0 w 301156"/>
                <a:gd name="connsiteY2" fmla="*/ 968324 h 109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1156" h="1095407">
                  <a:moveTo>
                    <a:pt x="0" y="0"/>
                  </a:moveTo>
                  <a:lnTo>
                    <a:pt x="301156" y="1095407"/>
                  </a:lnTo>
                  <a:lnTo>
                    <a:pt x="0" y="968324"/>
                  </a:ln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3609464" y="2441495"/>
              <a:ext cx="4443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 smtClean="0">
                  <a:solidFill>
                    <a:prstClr val="white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05</a:t>
              </a:r>
              <a:endParaRPr lang="zh-CN" altLang="en-US" sz="2000" dirty="0">
                <a:solidFill>
                  <a:prstClr val="white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36645" y="2367629"/>
            <a:ext cx="3057247" cy="86177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315200" y="3546377"/>
            <a:ext cx="3057247" cy="86177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567376" y="5491733"/>
            <a:ext cx="3057247" cy="86177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873646" y="3546377"/>
            <a:ext cx="3057247" cy="86177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926377" y="2367629"/>
            <a:ext cx="3057247" cy="86177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6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7146" y="71169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关键技术与实践难点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24502" y="2181470"/>
            <a:ext cx="3659259" cy="2439507"/>
            <a:chOff x="324502" y="2181470"/>
            <a:chExt cx="3659259" cy="2439507"/>
          </a:xfrm>
        </p:grpSpPr>
        <p:graphicFrame>
          <p:nvGraphicFramePr>
            <p:cNvPr id="6" name="图表 5"/>
            <p:cNvGraphicFramePr/>
            <p:nvPr>
              <p:extLst>
                <p:ext uri="{D42A27DB-BD31-4B8C-83A1-F6EECF244321}">
                  <p14:modId xmlns:p14="http://schemas.microsoft.com/office/powerpoint/2010/main" val="1877756877"/>
                </p:ext>
              </p:extLst>
            </p:nvPr>
          </p:nvGraphicFramePr>
          <p:xfrm>
            <a:off x="324502" y="2181470"/>
            <a:ext cx="3659259" cy="24395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" name="文本框 8"/>
            <p:cNvSpPr txBox="1"/>
            <p:nvPr/>
          </p:nvSpPr>
          <p:spPr>
            <a:xfrm>
              <a:off x="1647020" y="3053582"/>
              <a:ext cx="1035861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99CC0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67%</a:t>
              </a:r>
              <a:endParaRPr lang="zh-CN" altLang="en-US" sz="3600" b="1" dirty="0">
                <a:solidFill>
                  <a:srgbClr val="99CC03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285688" y="2209086"/>
            <a:ext cx="3601511" cy="2401008"/>
            <a:chOff x="8285688" y="2209086"/>
            <a:chExt cx="3601511" cy="2401008"/>
          </a:xfrm>
        </p:grpSpPr>
        <p:graphicFrame>
          <p:nvGraphicFramePr>
            <p:cNvPr id="8" name="图表 7"/>
            <p:cNvGraphicFramePr/>
            <p:nvPr>
              <p:extLst>
                <p:ext uri="{D42A27DB-BD31-4B8C-83A1-F6EECF244321}">
                  <p14:modId xmlns:p14="http://schemas.microsoft.com/office/powerpoint/2010/main" val="1086412719"/>
                </p:ext>
              </p:extLst>
            </p:nvPr>
          </p:nvGraphicFramePr>
          <p:xfrm>
            <a:off x="8285688" y="2209086"/>
            <a:ext cx="3601511" cy="24010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1" name="文本框 10"/>
            <p:cNvSpPr txBox="1"/>
            <p:nvPr/>
          </p:nvSpPr>
          <p:spPr>
            <a:xfrm>
              <a:off x="9604473" y="3070056"/>
              <a:ext cx="1035861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99CC0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55%</a:t>
              </a:r>
              <a:endParaRPr lang="zh-CN" altLang="en-US" sz="3600" b="1" dirty="0">
                <a:solidFill>
                  <a:srgbClr val="99CC03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227128" y="2172305"/>
            <a:ext cx="3708842" cy="2472561"/>
            <a:chOff x="4227128" y="2172305"/>
            <a:chExt cx="3708842" cy="2472561"/>
          </a:xfrm>
        </p:grpSpPr>
        <p:graphicFrame>
          <p:nvGraphicFramePr>
            <p:cNvPr id="7" name="图表 6"/>
            <p:cNvGraphicFramePr/>
            <p:nvPr>
              <p:extLst>
                <p:ext uri="{D42A27DB-BD31-4B8C-83A1-F6EECF244321}">
                  <p14:modId xmlns:p14="http://schemas.microsoft.com/office/powerpoint/2010/main" val="1172743524"/>
                </p:ext>
              </p:extLst>
            </p:nvPr>
          </p:nvGraphicFramePr>
          <p:xfrm>
            <a:off x="4227128" y="2172305"/>
            <a:ext cx="3708842" cy="24725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2" name="文本框 11"/>
            <p:cNvSpPr txBox="1"/>
            <p:nvPr/>
          </p:nvSpPr>
          <p:spPr>
            <a:xfrm>
              <a:off x="5591487" y="3550719"/>
              <a:ext cx="1035861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70%</a:t>
              </a:r>
              <a:endParaRPr lang="zh-CN" altLang="en-US" sz="36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264703" y="4874812"/>
            <a:ext cx="1800493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95753" y="4874812"/>
            <a:ext cx="1800493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222156" y="4874812"/>
            <a:ext cx="1800493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72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7146" y="71169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关键技术与实践难点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982545" y="3936450"/>
            <a:ext cx="108000" cy="687896"/>
            <a:chOff x="2982545" y="3936450"/>
            <a:chExt cx="108000" cy="687896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3030341" y="4009993"/>
              <a:ext cx="0" cy="55653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2982545" y="3936450"/>
              <a:ext cx="108000" cy="108000"/>
            </a:xfrm>
            <a:prstGeom prst="ellipse">
              <a:avLst/>
            </a:pr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>
              <a:spLocks noChangeAspect="1"/>
            </p:cNvSpPr>
            <p:nvPr/>
          </p:nvSpPr>
          <p:spPr>
            <a:xfrm>
              <a:off x="2982545" y="4516346"/>
              <a:ext cx="108000" cy="108000"/>
            </a:xfrm>
            <a:prstGeom prst="ellipse">
              <a:avLst/>
            </a:pr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325601" y="3943386"/>
            <a:ext cx="108000" cy="687896"/>
            <a:chOff x="7325601" y="3943386"/>
            <a:chExt cx="108000" cy="687896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7373397" y="4016929"/>
              <a:ext cx="0" cy="55653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7325601" y="3943386"/>
              <a:ext cx="108000" cy="108000"/>
            </a:xfrm>
            <a:prstGeom prst="ellipse">
              <a:avLst/>
            </a:pr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>
              <a:spLocks noChangeAspect="1"/>
            </p:cNvSpPr>
            <p:nvPr/>
          </p:nvSpPr>
          <p:spPr>
            <a:xfrm>
              <a:off x="7325601" y="4523282"/>
              <a:ext cx="108000" cy="108000"/>
            </a:xfrm>
            <a:prstGeom prst="ellipse">
              <a:avLst/>
            </a:pr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152290" y="3665117"/>
            <a:ext cx="108000" cy="687896"/>
            <a:chOff x="5152290" y="3665117"/>
            <a:chExt cx="108000" cy="687896"/>
          </a:xfrm>
        </p:grpSpPr>
        <p:cxnSp>
          <p:nvCxnSpPr>
            <p:cNvPr id="46" name="直接连接符 45"/>
            <p:cNvCxnSpPr/>
            <p:nvPr/>
          </p:nvCxnSpPr>
          <p:spPr>
            <a:xfrm>
              <a:off x="5200086" y="3738660"/>
              <a:ext cx="0" cy="55653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5152290" y="3665117"/>
              <a:ext cx="108000" cy="108000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>
              <a:spLocks noChangeAspect="1"/>
            </p:cNvSpPr>
            <p:nvPr/>
          </p:nvSpPr>
          <p:spPr>
            <a:xfrm>
              <a:off x="5152290" y="4245013"/>
              <a:ext cx="108000" cy="108000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9461773" y="3668795"/>
            <a:ext cx="108000" cy="687896"/>
            <a:chOff x="9461773" y="3668795"/>
            <a:chExt cx="108000" cy="687896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9509569" y="3742338"/>
              <a:ext cx="0" cy="55653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椭圆 49"/>
            <p:cNvSpPr>
              <a:spLocks noChangeAspect="1"/>
            </p:cNvSpPr>
            <p:nvPr/>
          </p:nvSpPr>
          <p:spPr>
            <a:xfrm>
              <a:off x="9461773" y="3668795"/>
              <a:ext cx="108000" cy="108000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>
              <a:spLocks noChangeAspect="1"/>
            </p:cNvSpPr>
            <p:nvPr/>
          </p:nvSpPr>
          <p:spPr>
            <a:xfrm>
              <a:off x="9461773" y="4248691"/>
              <a:ext cx="108000" cy="108000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2014941" y="1991443"/>
            <a:ext cx="2056135" cy="1772530"/>
            <a:chOff x="2014941" y="1991443"/>
            <a:chExt cx="2056135" cy="1772530"/>
          </a:xfrm>
        </p:grpSpPr>
        <p:sp>
          <p:nvSpPr>
            <p:cNvPr id="8" name="任意多边形 7"/>
            <p:cNvSpPr/>
            <p:nvPr/>
          </p:nvSpPr>
          <p:spPr>
            <a:xfrm flipV="1">
              <a:off x="2014941" y="1991443"/>
              <a:ext cx="2056135" cy="1772530"/>
            </a:xfrm>
            <a:custGeom>
              <a:avLst/>
              <a:gdLst>
                <a:gd name="connsiteX0" fmla="*/ 1028067 w 2056135"/>
                <a:gd name="connsiteY0" fmla="*/ 1688122 h 1772530"/>
                <a:gd name="connsiteX1" fmla="*/ 520306 w 2056135"/>
                <a:gd name="connsiteY1" fmla="*/ 1180361 h 1772530"/>
                <a:gd name="connsiteX2" fmla="*/ 1028067 w 2056135"/>
                <a:gd name="connsiteY2" fmla="*/ 672600 h 1772530"/>
                <a:gd name="connsiteX3" fmla="*/ 1535828 w 2056135"/>
                <a:gd name="connsiteY3" fmla="*/ 1180361 h 1772530"/>
                <a:gd name="connsiteX4" fmla="*/ 1028067 w 2056135"/>
                <a:gd name="connsiteY4" fmla="*/ 1688122 h 1772530"/>
                <a:gd name="connsiteX5" fmla="*/ 0 w 2056135"/>
                <a:gd name="connsiteY5" fmla="*/ 1772530 h 1772530"/>
                <a:gd name="connsiteX6" fmla="*/ 2056135 w 2056135"/>
                <a:gd name="connsiteY6" fmla="*/ 1772530 h 1772530"/>
                <a:gd name="connsiteX7" fmla="*/ 1028068 w 2056135"/>
                <a:gd name="connsiteY7" fmla="*/ 0 h 177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6135" h="1772530">
                  <a:moveTo>
                    <a:pt x="1028067" y="1688122"/>
                  </a:moveTo>
                  <a:cubicBezTo>
                    <a:pt x="747638" y="1688122"/>
                    <a:pt x="520306" y="1460790"/>
                    <a:pt x="520306" y="1180361"/>
                  </a:cubicBezTo>
                  <a:cubicBezTo>
                    <a:pt x="520306" y="899932"/>
                    <a:pt x="747638" y="672600"/>
                    <a:pt x="1028067" y="672600"/>
                  </a:cubicBezTo>
                  <a:cubicBezTo>
                    <a:pt x="1308496" y="672600"/>
                    <a:pt x="1535828" y="899932"/>
                    <a:pt x="1535828" y="1180361"/>
                  </a:cubicBezTo>
                  <a:cubicBezTo>
                    <a:pt x="1535828" y="1460790"/>
                    <a:pt x="1308496" y="1688122"/>
                    <a:pt x="1028067" y="1688122"/>
                  </a:cubicBezTo>
                  <a:close/>
                  <a:moveTo>
                    <a:pt x="0" y="1772530"/>
                  </a:moveTo>
                  <a:lnTo>
                    <a:pt x="2056135" y="1772530"/>
                  </a:lnTo>
                  <a:lnTo>
                    <a:pt x="1028068" y="0"/>
                  </a:lnTo>
                  <a:close/>
                </a:path>
              </a:pathLst>
            </a:custGeom>
            <a:solidFill>
              <a:srgbClr val="99CC03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2726411" y="2275090"/>
              <a:ext cx="607859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solidFill>
                    <a:srgbClr val="99CC03"/>
                  </a:solidFill>
                  <a:latin typeface="Impact" panose="020B0806030902050204" pitchFamily="34" charset="0"/>
                  <a:ea typeface="方正姚体" panose="02010601030101010101" pitchFamily="2" charset="-122"/>
                </a:rPr>
                <a:t>01</a:t>
              </a:r>
              <a:endParaRPr lang="zh-CN" altLang="en-US" sz="3600" dirty="0">
                <a:solidFill>
                  <a:srgbClr val="99CC03"/>
                </a:solidFill>
                <a:latin typeface="Impact" panose="020B0806030902050204" pitchFamily="34" charset="0"/>
                <a:ea typeface="方正姚体" panose="02010601030101010101" pitchFamily="2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348510" y="1991443"/>
            <a:ext cx="2056135" cy="1772530"/>
            <a:chOff x="6348510" y="1991443"/>
            <a:chExt cx="2056135" cy="1772530"/>
          </a:xfrm>
        </p:grpSpPr>
        <p:sp>
          <p:nvSpPr>
            <p:cNvPr id="9" name="任意多边形 8"/>
            <p:cNvSpPr/>
            <p:nvPr/>
          </p:nvSpPr>
          <p:spPr>
            <a:xfrm flipV="1">
              <a:off x="6348510" y="1991443"/>
              <a:ext cx="2056135" cy="1772530"/>
            </a:xfrm>
            <a:custGeom>
              <a:avLst/>
              <a:gdLst>
                <a:gd name="connsiteX0" fmla="*/ 1021614 w 2056135"/>
                <a:gd name="connsiteY0" fmla="*/ 1688122 h 1772530"/>
                <a:gd name="connsiteX1" fmla="*/ 513853 w 2056135"/>
                <a:gd name="connsiteY1" fmla="*/ 1180361 h 1772530"/>
                <a:gd name="connsiteX2" fmla="*/ 1021614 w 2056135"/>
                <a:gd name="connsiteY2" fmla="*/ 672600 h 1772530"/>
                <a:gd name="connsiteX3" fmla="*/ 1529375 w 2056135"/>
                <a:gd name="connsiteY3" fmla="*/ 1180361 h 1772530"/>
                <a:gd name="connsiteX4" fmla="*/ 1021614 w 2056135"/>
                <a:gd name="connsiteY4" fmla="*/ 1688122 h 1772530"/>
                <a:gd name="connsiteX5" fmla="*/ 0 w 2056135"/>
                <a:gd name="connsiteY5" fmla="*/ 1772530 h 1772530"/>
                <a:gd name="connsiteX6" fmla="*/ 2056135 w 2056135"/>
                <a:gd name="connsiteY6" fmla="*/ 1772530 h 1772530"/>
                <a:gd name="connsiteX7" fmla="*/ 1028068 w 2056135"/>
                <a:gd name="connsiteY7" fmla="*/ 0 h 177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6135" h="1772530">
                  <a:moveTo>
                    <a:pt x="1021614" y="1688122"/>
                  </a:moveTo>
                  <a:cubicBezTo>
                    <a:pt x="741185" y="1688122"/>
                    <a:pt x="513853" y="1460790"/>
                    <a:pt x="513853" y="1180361"/>
                  </a:cubicBezTo>
                  <a:cubicBezTo>
                    <a:pt x="513853" y="899932"/>
                    <a:pt x="741185" y="672600"/>
                    <a:pt x="1021614" y="672600"/>
                  </a:cubicBezTo>
                  <a:cubicBezTo>
                    <a:pt x="1302043" y="672600"/>
                    <a:pt x="1529375" y="899932"/>
                    <a:pt x="1529375" y="1180361"/>
                  </a:cubicBezTo>
                  <a:cubicBezTo>
                    <a:pt x="1529375" y="1460790"/>
                    <a:pt x="1302043" y="1688122"/>
                    <a:pt x="1021614" y="1688122"/>
                  </a:cubicBezTo>
                  <a:close/>
                  <a:moveTo>
                    <a:pt x="0" y="1772530"/>
                  </a:moveTo>
                  <a:lnTo>
                    <a:pt x="2056135" y="1772530"/>
                  </a:lnTo>
                  <a:lnTo>
                    <a:pt x="1028068" y="0"/>
                  </a:lnTo>
                  <a:close/>
                </a:path>
              </a:pathLst>
            </a:custGeom>
            <a:solidFill>
              <a:srgbClr val="99CC03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7056941" y="2275090"/>
              <a:ext cx="663964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solidFill>
                    <a:srgbClr val="99CC03"/>
                  </a:solidFill>
                  <a:latin typeface="Impact" panose="020B0806030902050204" pitchFamily="34" charset="0"/>
                  <a:ea typeface="方正姚体" panose="02010601030101010101" pitchFamily="2" charset="-122"/>
                </a:rPr>
                <a:t>02</a:t>
              </a:r>
              <a:endParaRPr lang="zh-CN" altLang="en-US" sz="3600" dirty="0">
                <a:solidFill>
                  <a:srgbClr val="99CC03"/>
                </a:solidFill>
                <a:latin typeface="Impact" panose="020B0806030902050204" pitchFamily="34" charset="0"/>
                <a:ea typeface="方正姚体" panose="02010601030101010101" pitchFamily="2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4163212" y="4529796"/>
            <a:ext cx="2056135" cy="1772530"/>
            <a:chOff x="4163212" y="4529796"/>
            <a:chExt cx="2056135" cy="1772530"/>
          </a:xfrm>
        </p:grpSpPr>
        <p:sp>
          <p:nvSpPr>
            <p:cNvPr id="6" name="任意多边形 5"/>
            <p:cNvSpPr/>
            <p:nvPr/>
          </p:nvSpPr>
          <p:spPr>
            <a:xfrm>
              <a:off x="4163212" y="4529796"/>
              <a:ext cx="2056135" cy="1772530"/>
            </a:xfrm>
            <a:custGeom>
              <a:avLst/>
              <a:gdLst>
                <a:gd name="connsiteX0" fmla="*/ 1028067 w 2056135"/>
                <a:gd name="connsiteY0" fmla="*/ 684476 h 1772530"/>
                <a:gd name="connsiteX1" fmla="*/ 520306 w 2056135"/>
                <a:gd name="connsiteY1" fmla="*/ 1192237 h 1772530"/>
                <a:gd name="connsiteX2" fmla="*/ 1028067 w 2056135"/>
                <a:gd name="connsiteY2" fmla="*/ 1699998 h 1772530"/>
                <a:gd name="connsiteX3" fmla="*/ 1535828 w 2056135"/>
                <a:gd name="connsiteY3" fmla="*/ 1192237 h 1772530"/>
                <a:gd name="connsiteX4" fmla="*/ 1028067 w 2056135"/>
                <a:gd name="connsiteY4" fmla="*/ 684476 h 1772530"/>
                <a:gd name="connsiteX5" fmla="*/ 1028068 w 2056135"/>
                <a:gd name="connsiteY5" fmla="*/ 0 h 1772530"/>
                <a:gd name="connsiteX6" fmla="*/ 2056135 w 2056135"/>
                <a:gd name="connsiteY6" fmla="*/ 1772530 h 1772530"/>
                <a:gd name="connsiteX7" fmla="*/ 0 w 2056135"/>
                <a:gd name="connsiteY7" fmla="*/ 1772530 h 177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6135" h="1772530">
                  <a:moveTo>
                    <a:pt x="1028067" y="684476"/>
                  </a:moveTo>
                  <a:cubicBezTo>
                    <a:pt x="747638" y="684476"/>
                    <a:pt x="520306" y="911808"/>
                    <a:pt x="520306" y="1192237"/>
                  </a:cubicBezTo>
                  <a:cubicBezTo>
                    <a:pt x="520306" y="1472666"/>
                    <a:pt x="747638" y="1699998"/>
                    <a:pt x="1028067" y="1699998"/>
                  </a:cubicBezTo>
                  <a:cubicBezTo>
                    <a:pt x="1308496" y="1699998"/>
                    <a:pt x="1535828" y="1472666"/>
                    <a:pt x="1535828" y="1192237"/>
                  </a:cubicBezTo>
                  <a:cubicBezTo>
                    <a:pt x="1535828" y="911808"/>
                    <a:pt x="1308496" y="684476"/>
                    <a:pt x="1028067" y="684476"/>
                  </a:cubicBezTo>
                  <a:close/>
                  <a:moveTo>
                    <a:pt x="1028068" y="0"/>
                  </a:moveTo>
                  <a:lnTo>
                    <a:pt x="2056135" y="1772530"/>
                  </a:lnTo>
                  <a:lnTo>
                    <a:pt x="0" y="1772530"/>
                  </a:lnTo>
                  <a:close/>
                </a:path>
              </a:pathLst>
            </a:custGeom>
            <a:solidFill>
              <a:srgbClr val="555555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859297" y="5416061"/>
              <a:ext cx="676788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solidFill>
                    <a:srgbClr val="555555"/>
                  </a:solidFill>
                  <a:latin typeface="Impact" panose="020B0806030902050204" pitchFamily="34" charset="0"/>
                  <a:ea typeface="方正姚体" panose="02010601030101010101" pitchFamily="2" charset="-122"/>
                </a:rPr>
                <a:t>03</a:t>
              </a:r>
              <a:endParaRPr lang="zh-CN" altLang="en-US" sz="3600" dirty="0">
                <a:solidFill>
                  <a:srgbClr val="555555"/>
                </a:solidFill>
                <a:latin typeface="Impact" panose="020B0806030902050204" pitchFamily="34" charset="0"/>
                <a:ea typeface="方正姚体" panose="02010601030101010101" pitchFamily="2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496781" y="4529796"/>
            <a:ext cx="2056135" cy="1772530"/>
            <a:chOff x="8496781" y="4529796"/>
            <a:chExt cx="2056135" cy="1772530"/>
          </a:xfrm>
        </p:grpSpPr>
        <p:sp>
          <p:nvSpPr>
            <p:cNvPr id="7" name="任意多边形 6"/>
            <p:cNvSpPr/>
            <p:nvPr/>
          </p:nvSpPr>
          <p:spPr>
            <a:xfrm>
              <a:off x="8496781" y="4529796"/>
              <a:ext cx="2056135" cy="1772530"/>
            </a:xfrm>
            <a:custGeom>
              <a:avLst/>
              <a:gdLst>
                <a:gd name="connsiteX0" fmla="*/ 1028067 w 2056135"/>
                <a:gd name="connsiteY0" fmla="*/ 684476 h 1772530"/>
                <a:gd name="connsiteX1" fmla="*/ 520306 w 2056135"/>
                <a:gd name="connsiteY1" fmla="*/ 1192237 h 1772530"/>
                <a:gd name="connsiteX2" fmla="*/ 1028067 w 2056135"/>
                <a:gd name="connsiteY2" fmla="*/ 1699998 h 1772530"/>
                <a:gd name="connsiteX3" fmla="*/ 1535828 w 2056135"/>
                <a:gd name="connsiteY3" fmla="*/ 1192237 h 1772530"/>
                <a:gd name="connsiteX4" fmla="*/ 1028067 w 2056135"/>
                <a:gd name="connsiteY4" fmla="*/ 684476 h 1772530"/>
                <a:gd name="connsiteX5" fmla="*/ 1028068 w 2056135"/>
                <a:gd name="connsiteY5" fmla="*/ 0 h 1772530"/>
                <a:gd name="connsiteX6" fmla="*/ 2056135 w 2056135"/>
                <a:gd name="connsiteY6" fmla="*/ 1772530 h 1772530"/>
                <a:gd name="connsiteX7" fmla="*/ 0 w 2056135"/>
                <a:gd name="connsiteY7" fmla="*/ 1772530 h 177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6135" h="1772530">
                  <a:moveTo>
                    <a:pt x="1028067" y="684476"/>
                  </a:moveTo>
                  <a:cubicBezTo>
                    <a:pt x="747638" y="684476"/>
                    <a:pt x="520306" y="911808"/>
                    <a:pt x="520306" y="1192237"/>
                  </a:cubicBezTo>
                  <a:cubicBezTo>
                    <a:pt x="520306" y="1472666"/>
                    <a:pt x="747638" y="1699998"/>
                    <a:pt x="1028067" y="1699998"/>
                  </a:cubicBezTo>
                  <a:cubicBezTo>
                    <a:pt x="1308496" y="1699998"/>
                    <a:pt x="1535828" y="1472666"/>
                    <a:pt x="1535828" y="1192237"/>
                  </a:cubicBezTo>
                  <a:cubicBezTo>
                    <a:pt x="1535828" y="911808"/>
                    <a:pt x="1308496" y="684476"/>
                    <a:pt x="1028067" y="684476"/>
                  </a:cubicBezTo>
                  <a:close/>
                  <a:moveTo>
                    <a:pt x="1028068" y="0"/>
                  </a:moveTo>
                  <a:lnTo>
                    <a:pt x="2056135" y="1772530"/>
                  </a:lnTo>
                  <a:lnTo>
                    <a:pt x="0" y="1772530"/>
                  </a:lnTo>
                  <a:close/>
                </a:path>
              </a:pathLst>
            </a:custGeom>
            <a:solidFill>
              <a:srgbClr val="555555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9186454" y="5416060"/>
              <a:ext cx="676788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solidFill>
                    <a:srgbClr val="555555"/>
                  </a:solidFill>
                  <a:latin typeface="Impact" panose="020B0806030902050204" pitchFamily="34" charset="0"/>
                  <a:ea typeface="方正姚体" panose="02010601030101010101" pitchFamily="2" charset="-122"/>
                </a:rPr>
                <a:t>04</a:t>
              </a:r>
              <a:endParaRPr lang="zh-CN" altLang="en-US" sz="3600" dirty="0">
                <a:solidFill>
                  <a:srgbClr val="555555"/>
                </a:solidFill>
                <a:latin typeface="Impact" panose="020B0806030902050204" pitchFamily="34" charset="0"/>
                <a:ea typeface="方正姚体" panose="02010601030101010101" pitchFamily="2" charset="-122"/>
              </a:endParaRP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2214017" y="4913766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449811" y="2364692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578444" y="4913765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8651294" y="2400538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28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6" grpId="0"/>
      <p:bldP spid="57" grpId="0"/>
      <p:bldP spid="5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5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06"/>
          <a:stretch/>
        </p:blipFill>
        <p:spPr>
          <a:xfrm>
            <a:off x="1524" y="0"/>
            <a:ext cx="4741926" cy="6858000"/>
          </a:xfrm>
          <a:prstGeom prst="rect">
            <a:avLst/>
          </a:prstGeom>
        </p:spPr>
      </p:pic>
      <p:sp>
        <p:nvSpPr>
          <p:cNvPr id="7" name="等腰三角形 6"/>
          <p:cNvSpPr/>
          <p:nvPr/>
        </p:nvSpPr>
        <p:spPr>
          <a:xfrm rot="5400000">
            <a:off x="3701830" y="3222077"/>
            <a:ext cx="480060" cy="413846"/>
          </a:xfrm>
          <a:prstGeom prst="triangle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781077" y="1179847"/>
            <a:ext cx="684290" cy="654310"/>
            <a:chOff x="6130971" y="1234452"/>
            <a:chExt cx="684290" cy="654310"/>
          </a:xfrm>
        </p:grpSpPr>
        <p:sp>
          <p:nvSpPr>
            <p:cNvPr id="12" name="圆角矩形 11"/>
            <p:cNvSpPr/>
            <p:nvPr/>
          </p:nvSpPr>
          <p:spPr>
            <a:xfrm>
              <a:off x="6175941" y="1249442"/>
              <a:ext cx="639320" cy="639320"/>
            </a:xfrm>
            <a:prstGeom prst="roundRect">
              <a:avLst/>
            </a:prstGeom>
            <a:solidFill>
              <a:srgbClr val="99CC0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130971" y="1234452"/>
              <a:ext cx="546945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/>
                <a:t>  </a:t>
              </a:r>
              <a:r>
                <a:rPr lang="en-US" altLang="zh-CN" sz="3600" dirty="0" smtClean="0">
                  <a:solidFill>
                    <a:srgbClr val="FEFEFE"/>
                  </a:solidFill>
                  <a:latin typeface="Impact" panose="020B0806030902050204" pitchFamily="34" charset="0"/>
                </a:rPr>
                <a:t>1</a:t>
              </a:r>
              <a:endParaRPr lang="en-US" altLang="zh-CN" sz="2800" dirty="0" smtClean="0">
                <a:solidFill>
                  <a:srgbClr val="FEFEF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766087" y="2126221"/>
            <a:ext cx="699280" cy="654310"/>
            <a:chOff x="6115981" y="2180826"/>
            <a:chExt cx="699280" cy="654310"/>
          </a:xfrm>
        </p:grpSpPr>
        <p:sp>
          <p:nvSpPr>
            <p:cNvPr id="16" name="圆角矩形 15"/>
            <p:cNvSpPr/>
            <p:nvPr/>
          </p:nvSpPr>
          <p:spPr>
            <a:xfrm>
              <a:off x="6175941" y="2195816"/>
              <a:ext cx="639320" cy="639320"/>
            </a:xfrm>
            <a:prstGeom prst="roundRect">
              <a:avLst/>
            </a:prstGeom>
            <a:solidFill>
              <a:srgbClr val="99CC0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115981" y="2180826"/>
              <a:ext cx="603050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/>
                <a:t>  </a:t>
              </a:r>
              <a:r>
                <a:rPr lang="en-US" altLang="zh-CN" sz="3600" dirty="0" smtClean="0">
                  <a:solidFill>
                    <a:srgbClr val="FEFEFE"/>
                  </a:solidFill>
                  <a:latin typeface="Impact" panose="020B0806030902050204" pitchFamily="34" charset="0"/>
                </a:rPr>
                <a:t>2</a:t>
              </a:r>
              <a:endParaRPr lang="en-US" altLang="zh-CN" sz="2800" dirty="0" smtClean="0">
                <a:solidFill>
                  <a:srgbClr val="FEFEF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766087" y="3092887"/>
            <a:ext cx="699280" cy="654310"/>
            <a:chOff x="6115981" y="3147492"/>
            <a:chExt cx="699280" cy="654310"/>
          </a:xfrm>
        </p:grpSpPr>
        <p:sp>
          <p:nvSpPr>
            <p:cNvPr id="23" name="圆角矩形 22"/>
            <p:cNvSpPr/>
            <p:nvPr/>
          </p:nvSpPr>
          <p:spPr>
            <a:xfrm>
              <a:off x="6175941" y="3162482"/>
              <a:ext cx="639320" cy="639320"/>
            </a:xfrm>
            <a:prstGeom prst="roundRect">
              <a:avLst/>
            </a:prstGeom>
            <a:solidFill>
              <a:srgbClr val="99CC0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115981" y="3147492"/>
              <a:ext cx="615874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/>
                <a:t>  </a:t>
              </a:r>
              <a:r>
                <a:rPr lang="en-US" altLang="zh-CN" sz="3600" dirty="0">
                  <a:solidFill>
                    <a:srgbClr val="FEFEFE"/>
                  </a:solidFill>
                  <a:latin typeface="Impact" panose="020B0806030902050204" pitchFamily="34" charset="0"/>
                </a:rPr>
                <a:t>3</a:t>
              </a:r>
              <a:endParaRPr lang="en-US" altLang="zh-CN" sz="2800" dirty="0" smtClean="0">
                <a:solidFill>
                  <a:srgbClr val="FEFEF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766087" y="4072350"/>
            <a:ext cx="699280" cy="654310"/>
            <a:chOff x="6115981" y="4126955"/>
            <a:chExt cx="699280" cy="654310"/>
          </a:xfrm>
        </p:grpSpPr>
        <p:sp>
          <p:nvSpPr>
            <p:cNvPr id="26" name="圆角矩形 25"/>
            <p:cNvSpPr/>
            <p:nvPr/>
          </p:nvSpPr>
          <p:spPr>
            <a:xfrm>
              <a:off x="6175941" y="4141945"/>
              <a:ext cx="639320" cy="639320"/>
            </a:xfrm>
            <a:prstGeom prst="roundRect">
              <a:avLst/>
            </a:prstGeom>
            <a:solidFill>
              <a:srgbClr val="99CC0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115981" y="4126955"/>
              <a:ext cx="601447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/>
                <a:t>  </a:t>
              </a:r>
              <a:r>
                <a:rPr lang="en-US" altLang="zh-CN" sz="3600" dirty="0" smtClean="0">
                  <a:solidFill>
                    <a:srgbClr val="FEFEFE"/>
                  </a:solidFill>
                  <a:latin typeface="Impact" panose="020B0806030902050204" pitchFamily="34" charset="0"/>
                </a:rPr>
                <a:t>4</a:t>
              </a:r>
              <a:endParaRPr lang="en-US" altLang="zh-CN" sz="2800" dirty="0" smtClean="0">
                <a:solidFill>
                  <a:srgbClr val="FEFEF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766087" y="5072679"/>
            <a:ext cx="699280" cy="646331"/>
            <a:chOff x="6115981" y="5127284"/>
            <a:chExt cx="699280" cy="646331"/>
          </a:xfrm>
        </p:grpSpPr>
        <p:sp>
          <p:nvSpPr>
            <p:cNvPr id="29" name="圆角矩形 28"/>
            <p:cNvSpPr/>
            <p:nvPr/>
          </p:nvSpPr>
          <p:spPr>
            <a:xfrm>
              <a:off x="6175941" y="5128419"/>
              <a:ext cx="639320" cy="639320"/>
            </a:xfrm>
            <a:prstGeom prst="roundRect">
              <a:avLst/>
            </a:prstGeom>
            <a:solidFill>
              <a:srgbClr val="99CC0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115981" y="5127284"/>
              <a:ext cx="619080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/>
                <a:t>  </a:t>
              </a:r>
              <a:r>
                <a:rPr lang="en-US" altLang="zh-CN" sz="3600" dirty="0">
                  <a:solidFill>
                    <a:srgbClr val="FEFEFE"/>
                  </a:solidFill>
                  <a:latin typeface="Impact" panose="020B0806030902050204" pitchFamily="34" charset="0"/>
                </a:rPr>
                <a:t>5</a:t>
              </a:r>
              <a:endParaRPr lang="en-US" altLang="zh-CN" sz="2800" dirty="0" smtClean="0">
                <a:solidFill>
                  <a:srgbClr val="FEFEFE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7924427" y="124816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绪论</a:t>
            </a:r>
            <a:endParaRPr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924427" y="320412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关键技术与实践难点</a:t>
            </a:r>
            <a:endParaRPr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924427" y="2234884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研究方法和思路</a:t>
            </a:r>
            <a:endParaRPr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924427" y="4145625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研究成果与应用</a:t>
            </a:r>
            <a:endParaRPr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924426" y="513856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论文总结</a:t>
            </a:r>
            <a:endParaRPr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80000" y="2348865"/>
            <a:ext cx="2160270" cy="2160270"/>
            <a:chOff x="980000" y="2348865"/>
            <a:chExt cx="2160270" cy="2160270"/>
          </a:xfrm>
          <a:solidFill>
            <a:srgbClr val="99CC03"/>
          </a:solidFill>
        </p:grpSpPr>
        <p:sp>
          <p:nvSpPr>
            <p:cNvPr id="3" name="椭圆 2"/>
            <p:cNvSpPr/>
            <p:nvPr/>
          </p:nvSpPr>
          <p:spPr>
            <a:xfrm>
              <a:off x="980000" y="2348865"/>
              <a:ext cx="2160270" cy="216027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文本框 20"/>
            <p:cNvSpPr>
              <a:spLocks noChangeArrowheads="1"/>
            </p:cNvSpPr>
            <p:nvPr/>
          </p:nvSpPr>
          <p:spPr bwMode="auto">
            <a:xfrm>
              <a:off x="1078135" y="3019458"/>
              <a:ext cx="1963999" cy="8309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目 </a:t>
              </a:r>
              <a:r>
                <a:rPr lang="zh-CN" altLang="en-US" sz="4800" b="1" dirty="0" smtClean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  录</a:t>
              </a:r>
              <a:endParaRPr lang="en-US" sz="48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672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/>
      <p:bldP spid="32" grpId="0"/>
      <p:bldP spid="33" grpId="0"/>
      <p:bldP spid="3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7146" y="71169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关键技术与实践难点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083229" y="2018849"/>
            <a:ext cx="1924051" cy="2752725"/>
            <a:chOff x="1083229" y="2018849"/>
            <a:chExt cx="1924051" cy="2752725"/>
          </a:xfrm>
        </p:grpSpPr>
        <p:sp>
          <p:nvSpPr>
            <p:cNvPr id="6" name="Freeform 11"/>
            <p:cNvSpPr>
              <a:spLocks/>
            </p:cNvSpPr>
            <p:nvPr/>
          </p:nvSpPr>
          <p:spPr bwMode="auto">
            <a:xfrm>
              <a:off x="1521379" y="2018849"/>
              <a:ext cx="1052513" cy="384175"/>
            </a:xfrm>
            <a:custGeom>
              <a:avLst/>
              <a:gdLst>
                <a:gd name="T0" fmla="*/ 88 w 663"/>
                <a:gd name="T1" fmla="*/ 242 h 242"/>
                <a:gd name="T2" fmla="*/ 575 w 663"/>
                <a:gd name="T3" fmla="*/ 242 h 242"/>
                <a:gd name="T4" fmla="*/ 663 w 663"/>
                <a:gd name="T5" fmla="*/ 0 h 242"/>
                <a:gd name="T6" fmla="*/ 0 w 663"/>
                <a:gd name="T7" fmla="*/ 0 h 242"/>
                <a:gd name="T8" fmla="*/ 88 w 663"/>
                <a:gd name="T9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242">
                  <a:moveTo>
                    <a:pt x="88" y="242"/>
                  </a:moveTo>
                  <a:lnTo>
                    <a:pt x="575" y="242"/>
                  </a:lnTo>
                  <a:lnTo>
                    <a:pt x="663" y="0"/>
                  </a:lnTo>
                  <a:lnTo>
                    <a:pt x="0" y="0"/>
                  </a:lnTo>
                  <a:lnTo>
                    <a:pt x="88" y="242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1083229" y="2018849"/>
              <a:ext cx="879475" cy="1525588"/>
            </a:xfrm>
            <a:custGeom>
              <a:avLst/>
              <a:gdLst>
                <a:gd name="T0" fmla="*/ 0 w 233"/>
                <a:gd name="T1" fmla="*/ 102 h 405"/>
                <a:gd name="T2" fmla="*/ 131 w 233"/>
                <a:gd name="T3" fmla="*/ 405 h 405"/>
                <a:gd name="T4" fmla="*/ 233 w 233"/>
                <a:gd name="T5" fmla="*/ 360 h 405"/>
                <a:gd name="T6" fmla="*/ 139 w 233"/>
                <a:gd name="T7" fmla="*/ 102 h 405"/>
                <a:gd name="T8" fmla="*/ 102 w 233"/>
                <a:gd name="T9" fmla="*/ 0 h 405"/>
                <a:gd name="T10" fmla="*/ 0 w 233"/>
                <a:gd name="T11" fmla="*/ 1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405">
                  <a:moveTo>
                    <a:pt x="0" y="102"/>
                  </a:moveTo>
                  <a:cubicBezTo>
                    <a:pt x="131" y="405"/>
                    <a:pt x="131" y="405"/>
                    <a:pt x="131" y="405"/>
                  </a:cubicBezTo>
                  <a:cubicBezTo>
                    <a:pt x="159" y="381"/>
                    <a:pt x="194" y="365"/>
                    <a:pt x="233" y="36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02" y="0"/>
                    <a:pt x="102" y="0"/>
                    <a:pt x="102" y="0"/>
                  </a:cubicBezTo>
                  <a:lnTo>
                    <a:pt x="0" y="102"/>
                  </a:ln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2129392" y="2018849"/>
              <a:ext cx="877888" cy="1520825"/>
            </a:xfrm>
            <a:custGeom>
              <a:avLst/>
              <a:gdLst>
                <a:gd name="T0" fmla="*/ 131 w 233"/>
                <a:gd name="T1" fmla="*/ 0 h 404"/>
                <a:gd name="T2" fmla="*/ 94 w 233"/>
                <a:gd name="T3" fmla="*/ 102 h 404"/>
                <a:gd name="T4" fmla="*/ 0 w 233"/>
                <a:gd name="T5" fmla="*/ 360 h 404"/>
                <a:gd name="T6" fmla="*/ 103 w 233"/>
                <a:gd name="T7" fmla="*/ 404 h 404"/>
                <a:gd name="T8" fmla="*/ 233 w 233"/>
                <a:gd name="T9" fmla="*/ 102 h 404"/>
                <a:gd name="T10" fmla="*/ 131 w 233"/>
                <a:gd name="T11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404">
                  <a:moveTo>
                    <a:pt x="131" y="0"/>
                  </a:moveTo>
                  <a:cubicBezTo>
                    <a:pt x="94" y="102"/>
                    <a:pt x="94" y="102"/>
                    <a:pt x="94" y="102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39" y="364"/>
                    <a:pt x="74" y="380"/>
                    <a:pt x="103" y="404"/>
                  </a:cubicBezTo>
                  <a:cubicBezTo>
                    <a:pt x="233" y="102"/>
                    <a:pt x="233" y="102"/>
                    <a:pt x="233" y="102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8"/>
            <p:cNvSpPr>
              <a:spLocks/>
            </p:cNvSpPr>
            <p:nvPr/>
          </p:nvSpPr>
          <p:spPr bwMode="auto">
            <a:xfrm>
              <a:off x="1370567" y="3415849"/>
              <a:ext cx="1358900" cy="1355725"/>
            </a:xfrm>
            <a:custGeom>
              <a:avLst/>
              <a:gdLst>
                <a:gd name="connsiteX0" fmla="*/ 637447 w 1358900"/>
                <a:gd name="connsiteY0" fmla="*/ 104775 h 1355725"/>
                <a:gd name="connsiteX1" fmla="*/ 618579 w 1358900"/>
                <a:gd name="connsiteY1" fmla="*/ 108545 h 1355725"/>
                <a:gd name="connsiteX2" fmla="*/ 297826 w 1358900"/>
                <a:gd name="connsiteY2" fmla="*/ 248047 h 1355725"/>
                <a:gd name="connsiteX3" fmla="*/ 282731 w 1358900"/>
                <a:gd name="connsiteY3" fmla="*/ 263128 h 1355725"/>
                <a:gd name="connsiteX4" fmla="*/ 267637 w 1358900"/>
                <a:gd name="connsiteY4" fmla="*/ 278210 h 1355725"/>
                <a:gd name="connsiteX5" fmla="*/ 101600 w 1358900"/>
                <a:gd name="connsiteY5" fmla="*/ 677863 h 1355725"/>
                <a:gd name="connsiteX6" fmla="*/ 678956 w 1358900"/>
                <a:gd name="connsiteY6" fmla="*/ 1250950 h 1355725"/>
                <a:gd name="connsiteX7" fmla="*/ 1252538 w 1358900"/>
                <a:gd name="connsiteY7" fmla="*/ 677863 h 1355725"/>
                <a:gd name="connsiteX8" fmla="*/ 1086501 w 1358900"/>
                <a:gd name="connsiteY8" fmla="*/ 274439 h 1355725"/>
                <a:gd name="connsiteX9" fmla="*/ 1071407 w 1358900"/>
                <a:gd name="connsiteY9" fmla="*/ 259358 h 1355725"/>
                <a:gd name="connsiteX10" fmla="*/ 1056313 w 1358900"/>
                <a:gd name="connsiteY10" fmla="*/ 248047 h 1355725"/>
                <a:gd name="connsiteX11" fmla="*/ 731786 w 1358900"/>
                <a:gd name="connsiteY11" fmla="*/ 104775 h 1355725"/>
                <a:gd name="connsiteX12" fmla="*/ 712918 w 1358900"/>
                <a:gd name="connsiteY12" fmla="*/ 104775 h 1355725"/>
                <a:gd name="connsiteX13" fmla="*/ 690277 w 1358900"/>
                <a:gd name="connsiteY13" fmla="*/ 104775 h 1355725"/>
                <a:gd name="connsiteX14" fmla="*/ 678956 w 1358900"/>
                <a:gd name="connsiteY14" fmla="*/ 104775 h 1355725"/>
                <a:gd name="connsiteX15" fmla="*/ 660088 w 1358900"/>
                <a:gd name="connsiteY15" fmla="*/ 104775 h 1355725"/>
                <a:gd name="connsiteX16" fmla="*/ 637447 w 1358900"/>
                <a:gd name="connsiteY16" fmla="*/ 104775 h 1355725"/>
                <a:gd name="connsiteX17" fmla="*/ 656802 w 1358900"/>
                <a:gd name="connsiteY17" fmla="*/ 0 h 1355725"/>
                <a:gd name="connsiteX18" fmla="*/ 679450 w 1358900"/>
                <a:gd name="connsiteY18" fmla="*/ 0 h 1355725"/>
                <a:gd name="connsiteX19" fmla="*/ 694549 w 1358900"/>
                <a:gd name="connsiteY19" fmla="*/ 0 h 1355725"/>
                <a:gd name="connsiteX20" fmla="*/ 720972 w 1358900"/>
                <a:gd name="connsiteY20" fmla="*/ 0 h 1355725"/>
                <a:gd name="connsiteX21" fmla="*/ 743620 w 1358900"/>
                <a:gd name="connsiteY21" fmla="*/ 3766 h 1355725"/>
                <a:gd name="connsiteX22" fmla="*/ 1124867 w 1358900"/>
                <a:gd name="connsiteY22" fmla="*/ 169466 h 1355725"/>
                <a:gd name="connsiteX23" fmla="*/ 1143741 w 1358900"/>
                <a:gd name="connsiteY23" fmla="*/ 184529 h 1355725"/>
                <a:gd name="connsiteX24" fmla="*/ 1162615 w 1358900"/>
                <a:gd name="connsiteY24" fmla="*/ 203359 h 1355725"/>
                <a:gd name="connsiteX25" fmla="*/ 1358900 w 1358900"/>
                <a:gd name="connsiteY25" fmla="*/ 677863 h 1355725"/>
                <a:gd name="connsiteX26" fmla="*/ 679450 w 1358900"/>
                <a:gd name="connsiteY26" fmla="*/ 1355725 h 1355725"/>
                <a:gd name="connsiteX27" fmla="*/ 0 w 1358900"/>
                <a:gd name="connsiteY27" fmla="*/ 677863 h 1355725"/>
                <a:gd name="connsiteX28" fmla="*/ 192511 w 1358900"/>
                <a:gd name="connsiteY28" fmla="*/ 207125 h 1355725"/>
                <a:gd name="connsiteX29" fmla="*/ 207610 w 1358900"/>
                <a:gd name="connsiteY29" fmla="*/ 188295 h 1355725"/>
                <a:gd name="connsiteX30" fmla="*/ 226483 w 1358900"/>
                <a:gd name="connsiteY30" fmla="*/ 173232 h 1355725"/>
                <a:gd name="connsiteX31" fmla="*/ 607730 w 1358900"/>
                <a:gd name="connsiteY31" fmla="*/ 3766 h 1355725"/>
                <a:gd name="connsiteX32" fmla="*/ 634153 w 1358900"/>
                <a:gd name="connsiteY32" fmla="*/ 3766 h 1355725"/>
                <a:gd name="connsiteX33" fmla="*/ 656802 w 1358900"/>
                <a:gd name="connsiteY33" fmla="*/ 0 h 135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58900" h="1355725">
                  <a:moveTo>
                    <a:pt x="637447" y="104775"/>
                  </a:moveTo>
                  <a:cubicBezTo>
                    <a:pt x="633673" y="104775"/>
                    <a:pt x="626126" y="104775"/>
                    <a:pt x="618579" y="108545"/>
                  </a:cubicBezTo>
                  <a:cubicBezTo>
                    <a:pt x="494051" y="119856"/>
                    <a:pt x="384618" y="172641"/>
                    <a:pt x="297826" y="248047"/>
                  </a:cubicBezTo>
                  <a:cubicBezTo>
                    <a:pt x="290278" y="255588"/>
                    <a:pt x="286505" y="259358"/>
                    <a:pt x="282731" y="263128"/>
                  </a:cubicBezTo>
                  <a:cubicBezTo>
                    <a:pt x="275184" y="266899"/>
                    <a:pt x="271411" y="274439"/>
                    <a:pt x="267637" y="278210"/>
                  </a:cubicBezTo>
                  <a:cubicBezTo>
                    <a:pt x="165751" y="380008"/>
                    <a:pt x="101600" y="523280"/>
                    <a:pt x="101600" y="677863"/>
                  </a:cubicBezTo>
                  <a:cubicBezTo>
                    <a:pt x="101600" y="994569"/>
                    <a:pt x="361976" y="1250950"/>
                    <a:pt x="678956" y="1250950"/>
                  </a:cubicBezTo>
                  <a:cubicBezTo>
                    <a:pt x="995936" y="1250950"/>
                    <a:pt x="1252538" y="994569"/>
                    <a:pt x="1252538" y="677863"/>
                  </a:cubicBezTo>
                  <a:cubicBezTo>
                    <a:pt x="1252538" y="519510"/>
                    <a:pt x="1188388" y="380008"/>
                    <a:pt x="1086501" y="274439"/>
                  </a:cubicBezTo>
                  <a:cubicBezTo>
                    <a:pt x="1082728" y="270669"/>
                    <a:pt x="1078954" y="266899"/>
                    <a:pt x="1071407" y="259358"/>
                  </a:cubicBezTo>
                  <a:cubicBezTo>
                    <a:pt x="1067633" y="255588"/>
                    <a:pt x="1060086" y="251817"/>
                    <a:pt x="1056313" y="248047"/>
                  </a:cubicBezTo>
                  <a:cubicBezTo>
                    <a:pt x="969521" y="168870"/>
                    <a:pt x="856314" y="119856"/>
                    <a:pt x="731786" y="104775"/>
                  </a:cubicBezTo>
                  <a:cubicBezTo>
                    <a:pt x="728012" y="104775"/>
                    <a:pt x="720465" y="104775"/>
                    <a:pt x="712918" y="104775"/>
                  </a:cubicBezTo>
                  <a:cubicBezTo>
                    <a:pt x="705371" y="104775"/>
                    <a:pt x="697824" y="104775"/>
                    <a:pt x="690277" y="104775"/>
                  </a:cubicBezTo>
                  <a:cubicBezTo>
                    <a:pt x="686503" y="104775"/>
                    <a:pt x="682729" y="104775"/>
                    <a:pt x="678956" y="104775"/>
                  </a:cubicBezTo>
                  <a:cubicBezTo>
                    <a:pt x="671409" y="104775"/>
                    <a:pt x="667635" y="104775"/>
                    <a:pt x="660088" y="104775"/>
                  </a:cubicBezTo>
                  <a:cubicBezTo>
                    <a:pt x="652541" y="104775"/>
                    <a:pt x="644994" y="104775"/>
                    <a:pt x="637447" y="104775"/>
                  </a:cubicBezTo>
                  <a:close/>
                  <a:moveTo>
                    <a:pt x="656802" y="0"/>
                  </a:moveTo>
                  <a:cubicBezTo>
                    <a:pt x="664351" y="0"/>
                    <a:pt x="671901" y="0"/>
                    <a:pt x="679450" y="0"/>
                  </a:cubicBezTo>
                  <a:cubicBezTo>
                    <a:pt x="683225" y="0"/>
                    <a:pt x="690774" y="0"/>
                    <a:pt x="694549" y="0"/>
                  </a:cubicBezTo>
                  <a:cubicBezTo>
                    <a:pt x="702098" y="0"/>
                    <a:pt x="709648" y="0"/>
                    <a:pt x="720972" y="0"/>
                  </a:cubicBezTo>
                  <a:cubicBezTo>
                    <a:pt x="728522" y="3766"/>
                    <a:pt x="736071" y="3766"/>
                    <a:pt x="743620" y="3766"/>
                  </a:cubicBezTo>
                  <a:cubicBezTo>
                    <a:pt x="890835" y="15064"/>
                    <a:pt x="1022950" y="75318"/>
                    <a:pt x="1124867" y="169466"/>
                  </a:cubicBezTo>
                  <a:cubicBezTo>
                    <a:pt x="1132417" y="173232"/>
                    <a:pt x="1139966" y="180763"/>
                    <a:pt x="1143741" y="184529"/>
                  </a:cubicBezTo>
                  <a:cubicBezTo>
                    <a:pt x="1151290" y="192061"/>
                    <a:pt x="1155065" y="195827"/>
                    <a:pt x="1162615" y="203359"/>
                  </a:cubicBezTo>
                  <a:cubicBezTo>
                    <a:pt x="1283406" y="323868"/>
                    <a:pt x="1358900" y="493333"/>
                    <a:pt x="1358900" y="677863"/>
                  </a:cubicBezTo>
                  <a:cubicBezTo>
                    <a:pt x="1358900" y="1054453"/>
                    <a:pt x="1053148" y="1355725"/>
                    <a:pt x="679450" y="1355725"/>
                  </a:cubicBezTo>
                  <a:cubicBezTo>
                    <a:pt x="301978" y="1355725"/>
                    <a:pt x="0" y="1054453"/>
                    <a:pt x="0" y="677863"/>
                  </a:cubicBezTo>
                  <a:cubicBezTo>
                    <a:pt x="0" y="493333"/>
                    <a:pt x="71720" y="327634"/>
                    <a:pt x="192511" y="207125"/>
                  </a:cubicBezTo>
                  <a:cubicBezTo>
                    <a:pt x="196286" y="199593"/>
                    <a:pt x="203835" y="195827"/>
                    <a:pt x="207610" y="188295"/>
                  </a:cubicBezTo>
                  <a:cubicBezTo>
                    <a:pt x="215159" y="180763"/>
                    <a:pt x="222709" y="176998"/>
                    <a:pt x="226483" y="173232"/>
                  </a:cubicBezTo>
                  <a:cubicBezTo>
                    <a:pt x="332176" y="79084"/>
                    <a:pt x="464291" y="18830"/>
                    <a:pt x="607730" y="3766"/>
                  </a:cubicBezTo>
                  <a:cubicBezTo>
                    <a:pt x="615280" y="3766"/>
                    <a:pt x="622829" y="3766"/>
                    <a:pt x="634153" y="3766"/>
                  </a:cubicBezTo>
                  <a:cubicBezTo>
                    <a:pt x="641703" y="0"/>
                    <a:pt x="649252" y="0"/>
                    <a:pt x="656802" y="0"/>
                  </a:cubicBez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645634" y="3745311"/>
              <a:ext cx="744491" cy="646331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99CC0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01</a:t>
              </a:r>
              <a:endParaRPr lang="zh-CN" altLang="en-US" sz="3600" b="1" dirty="0">
                <a:solidFill>
                  <a:srgbClr val="99CC03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80744" y="2018849"/>
            <a:ext cx="1924051" cy="2752725"/>
            <a:chOff x="3780744" y="2018849"/>
            <a:chExt cx="1924051" cy="2752725"/>
          </a:xfrm>
        </p:grpSpPr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218894" y="2018849"/>
              <a:ext cx="1052513" cy="384175"/>
            </a:xfrm>
            <a:custGeom>
              <a:avLst/>
              <a:gdLst>
                <a:gd name="T0" fmla="*/ 88 w 663"/>
                <a:gd name="T1" fmla="*/ 242 h 242"/>
                <a:gd name="T2" fmla="*/ 575 w 663"/>
                <a:gd name="T3" fmla="*/ 242 h 242"/>
                <a:gd name="T4" fmla="*/ 663 w 663"/>
                <a:gd name="T5" fmla="*/ 0 h 242"/>
                <a:gd name="T6" fmla="*/ 0 w 663"/>
                <a:gd name="T7" fmla="*/ 0 h 242"/>
                <a:gd name="T8" fmla="*/ 88 w 663"/>
                <a:gd name="T9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242">
                  <a:moveTo>
                    <a:pt x="88" y="242"/>
                  </a:moveTo>
                  <a:lnTo>
                    <a:pt x="575" y="242"/>
                  </a:lnTo>
                  <a:lnTo>
                    <a:pt x="663" y="0"/>
                  </a:lnTo>
                  <a:lnTo>
                    <a:pt x="0" y="0"/>
                  </a:lnTo>
                  <a:lnTo>
                    <a:pt x="88" y="242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3780744" y="2018849"/>
              <a:ext cx="879475" cy="1525588"/>
            </a:xfrm>
            <a:custGeom>
              <a:avLst/>
              <a:gdLst>
                <a:gd name="T0" fmla="*/ 0 w 233"/>
                <a:gd name="T1" fmla="*/ 102 h 405"/>
                <a:gd name="T2" fmla="*/ 131 w 233"/>
                <a:gd name="T3" fmla="*/ 405 h 405"/>
                <a:gd name="T4" fmla="*/ 233 w 233"/>
                <a:gd name="T5" fmla="*/ 360 h 405"/>
                <a:gd name="T6" fmla="*/ 139 w 233"/>
                <a:gd name="T7" fmla="*/ 102 h 405"/>
                <a:gd name="T8" fmla="*/ 102 w 233"/>
                <a:gd name="T9" fmla="*/ 0 h 405"/>
                <a:gd name="T10" fmla="*/ 0 w 233"/>
                <a:gd name="T11" fmla="*/ 1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405">
                  <a:moveTo>
                    <a:pt x="0" y="102"/>
                  </a:moveTo>
                  <a:cubicBezTo>
                    <a:pt x="131" y="405"/>
                    <a:pt x="131" y="405"/>
                    <a:pt x="131" y="405"/>
                  </a:cubicBezTo>
                  <a:cubicBezTo>
                    <a:pt x="159" y="381"/>
                    <a:pt x="194" y="365"/>
                    <a:pt x="233" y="36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02" y="0"/>
                    <a:pt x="102" y="0"/>
                    <a:pt x="102" y="0"/>
                  </a:cubicBezTo>
                  <a:lnTo>
                    <a:pt x="0" y="102"/>
                  </a:ln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826907" y="2018849"/>
              <a:ext cx="877888" cy="1520825"/>
            </a:xfrm>
            <a:custGeom>
              <a:avLst/>
              <a:gdLst>
                <a:gd name="T0" fmla="*/ 131 w 233"/>
                <a:gd name="T1" fmla="*/ 0 h 404"/>
                <a:gd name="T2" fmla="*/ 94 w 233"/>
                <a:gd name="T3" fmla="*/ 102 h 404"/>
                <a:gd name="T4" fmla="*/ 0 w 233"/>
                <a:gd name="T5" fmla="*/ 360 h 404"/>
                <a:gd name="T6" fmla="*/ 103 w 233"/>
                <a:gd name="T7" fmla="*/ 404 h 404"/>
                <a:gd name="T8" fmla="*/ 233 w 233"/>
                <a:gd name="T9" fmla="*/ 102 h 404"/>
                <a:gd name="T10" fmla="*/ 131 w 233"/>
                <a:gd name="T11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404">
                  <a:moveTo>
                    <a:pt x="131" y="0"/>
                  </a:moveTo>
                  <a:cubicBezTo>
                    <a:pt x="94" y="102"/>
                    <a:pt x="94" y="102"/>
                    <a:pt x="94" y="102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39" y="364"/>
                    <a:pt x="74" y="380"/>
                    <a:pt x="103" y="404"/>
                  </a:cubicBezTo>
                  <a:cubicBezTo>
                    <a:pt x="233" y="102"/>
                    <a:pt x="233" y="102"/>
                    <a:pt x="233" y="102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>
              <a:spLocks/>
            </p:cNvSpPr>
            <p:nvPr/>
          </p:nvSpPr>
          <p:spPr bwMode="auto">
            <a:xfrm>
              <a:off x="4068082" y="3415849"/>
              <a:ext cx="1358900" cy="1355725"/>
            </a:xfrm>
            <a:custGeom>
              <a:avLst/>
              <a:gdLst>
                <a:gd name="connsiteX0" fmla="*/ 637447 w 1358900"/>
                <a:gd name="connsiteY0" fmla="*/ 104775 h 1355725"/>
                <a:gd name="connsiteX1" fmla="*/ 618579 w 1358900"/>
                <a:gd name="connsiteY1" fmla="*/ 108545 h 1355725"/>
                <a:gd name="connsiteX2" fmla="*/ 297826 w 1358900"/>
                <a:gd name="connsiteY2" fmla="*/ 248047 h 1355725"/>
                <a:gd name="connsiteX3" fmla="*/ 282731 w 1358900"/>
                <a:gd name="connsiteY3" fmla="*/ 263128 h 1355725"/>
                <a:gd name="connsiteX4" fmla="*/ 267637 w 1358900"/>
                <a:gd name="connsiteY4" fmla="*/ 278210 h 1355725"/>
                <a:gd name="connsiteX5" fmla="*/ 101600 w 1358900"/>
                <a:gd name="connsiteY5" fmla="*/ 677863 h 1355725"/>
                <a:gd name="connsiteX6" fmla="*/ 678956 w 1358900"/>
                <a:gd name="connsiteY6" fmla="*/ 1250950 h 1355725"/>
                <a:gd name="connsiteX7" fmla="*/ 1252538 w 1358900"/>
                <a:gd name="connsiteY7" fmla="*/ 677863 h 1355725"/>
                <a:gd name="connsiteX8" fmla="*/ 1086501 w 1358900"/>
                <a:gd name="connsiteY8" fmla="*/ 274439 h 1355725"/>
                <a:gd name="connsiteX9" fmla="*/ 1071407 w 1358900"/>
                <a:gd name="connsiteY9" fmla="*/ 259358 h 1355725"/>
                <a:gd name="connsiteX10" fmla="*/ 1056313 w 1358900"/>
                <a:gd name="connsiteY10" fmla="*/ 248047 h 1355725"/>
                <a:gd name="connsiteX11" fmla="*/ 731786 w 1358900"/>
                <a:gd name="connsiteY11" fmla="*/ 104775 h 1355725"/>
                <a:gd name="connsiteX12" fmla="*/ 712918 w 1358900"/>
                <a:gd name="connsiteY12" fmla="*/ 104775 h 1355725"/>
                <a:gd name="connsiteX13" fmla="*/ 690277 w 1358900"/>
                <a:gd name="connsiteY13" fmla="*/ 104775 h 1355725"/>
                <a:gd name="connsiteX14" fmla="*/ 678956 w 1358900"/>
                <a:gd name="connsiteY14" fmla="*/ 104775 h 1355725"/>
                <a:gd name="connsiteX15" fmla="*/ 660088 w 1358900"/>
                <a:gd name="connsiteY15" fmla="*/ 104775 h 1355725"/>
                <a:gd name="connsiteX16" fmla="*/ 637447 w 1358900"/>
                <a:gd name="connsiteY16" fmla="*/ 104775 h 1355725"/>
                <a:gd name="connsiteX17" fmla="*/ 656802 w 1358900"/>
                <a:gd name="connsiteY17" fmla="*/ 0 h 1355725"/>
                <a:gd name="connsiteX18" fmla="*/ 679450 w 1358900"/>
                <a:gd name="connsiteY18" fmla="*/ 0 h 1355725"/>
                <a:gd name="connsiteX19" fmla="*/ 694549 w 1358900"/>
                <a:gd name="connsiteY19" fmla="*/ 0 h 1355725"/>
                <a:gd name="connsiteX20" fmla="*/ 720972 w 1358900"/>
                <a:gd name="connsiteY20" fmla="*/ 0 h 1355725"/>
                <a:gd name="connsiteX21" fmla="*/ 743620 w 1358900"/>
                <a:gd name="connsiteY21" fmla="*/ 3766 h 1355725"/>
                <a:gd name="connsiteX22" fmla="*/ 1124867 w 1358900"/>
                <a:gd name="connsiteY22" fmla="*/ 169466 h 1355725"/>
                <a:gd name="connsiteX23" fmla="*/ 1143741 w 1358900"/>
                <a:gd name="connsiteY23" fmla="*/ 184529 h 1355725"/>
                <a:gd name="connsiteX24" fmla="*/ 1162615 w 1358900"/>
                <a:gd name="connsiteY24" fmla="*/ 203359 h 1355725"/>
                <a:gd name="connsiteX25" fmla="*/ 1358900 w 1358900"/>
                <a:gd name="connsiteY25" fmla="*/ 677863 h 1355725"/>
                <a:gd name="connsiteX26" fmla="*/ 679450 w 1358900"/>
                <a:gd name="connsiteY26" fmla="*/ 1355725 h 1355725"/>
                <a:gd name="connsiteX27" fmla="*/ 0 w 1358900"/>
                <a:gd name="connsiteY27" fmla="*/ 677863 h 1355725"/>
                <a:gd name="connsiteX28" fmla="*/ 192511 w 1358900"/>
                <a:gd name="connsiteY28" fmla="*/ 207125 h 1355725"/>
                <a:gd name="connsiteX29" fmla="*/ 207610 w 1358900"/>
                <a:gd name="connsiteY29" fmla="*/ 188295 h 1355725"/>
                <a:gd name="connsiteX30" fmla="*/ 226484 w 1358900"/>
                <a:gd name="connsiteY30" fmla="*/ 173232 h 1355725"/>
                <a:gd name="connsiteX31" fmla="*/ 607730 w 1358900"/>
                <a:gd name="connsiteY31" fmla="*/ 3766 h 1355725"/>
                <a:gd name="connsiteX32" fmla="*/ 634154 w 1358900"/>
                <a:gd name="connsiteY32" fmla="*/ 3766 h 1355725"/>
                <a:gd name="connsiteX33" fmla="*/ 656802 w 1358900"/>
                <a:gd name="connsiteY33" fmla="*/ 0 h 135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58900" h="1355725">
                  <a:moveTo>
                    <a:pt x="637447" y="104775"/>
                  </a:moveTo>
                  <a:cubicBezTo>
                    <a:pt x="633673" y="104775"/>
                    <a:pt x="626126" y="104775"/>
                    <a:pt x="618579" y="108545"/>
                  </a:cubicBezTo>
                  <a:cubicBezTo>
                    <a:pt x="494051" y="119856"/>
                    <a:pt x="384618" y="172641"/>
                    <a:pt x="297826" y="248047"/>
                  </a:cubicBezTo>
                  <a:cubicBezTo>
                    <a:pt x="290279" y="255588"/>
                    <a:pt x="286505" y="259358"/>
                    <a:pt x="282731" y="263128"/>
                  </a:cubicBezTo>
                  <a:cubicBezTo>
                    <a:pt x="275184" y="266899"/>
                    <a:pt x="271411" y="274439"/>
                    <a:pt x="267637" y="278210"/>
                  </a:cubicBezTo>
                  <a:cubicBezTo>
                    <a:pt x="165751" y="380008"/>
                    <a:pt x="101600" y="523280"/>
                    <a:pt x="101600" y="677863"/>
                  </a:cubicBezTo>
                  <a:cubicBezTo>
                    <a:pt x="101600" y="994569"/>
                    <a:pt x="361976" y="1250950"/>
                    <a:pt x="678956" y="1250950"/>
                  </a:cubicBezTo>
                  <a:cubicBezTo>
                    <a:pt x="995936" y="1250950"/>
                    <a:pt x="1252538" y="994569"/>
                    <a:pt x="1252538" y="677863"/>
                  </a:cubicBezTo>
                  <a:cubicBezTo>
                    <a:pt x="1252538" y="519510"/>
                    <a:pt x="1188388" y="380008"/>
                    <a:pt x="1086501" y="274439"/>
                  </a:cubicBezTo>
                  <a:cubicBezTo>
                    <a:pt x="1082728" y="270669"/>
                    <a:pt x="1078954" y="266899"/>
                    <a:pt x="1071407" y="259358"/>
                  </a:cubicBezTo>
                  <a:cubicBezTo>
                    <a:pt x="1067633" y="255588"/>
                    <a:pt x="1060086" y="251817"/>
                    <a:pt x="1056313" y="248047"/>
                  </a:cubicBezTo>
                  <a:cubicBezTo>
                    <a:pt x="969521" y="168870"/>
                    <a:pt x="856314" y="119856"/>
                    <a:pt x="731786" y="104775"/>
                  </a:cubicBezTo>
                  <a:cubicBezTo>
                    <a:pt x="728012" y="104775"/>
                    <a:pt x="720465" y="104775"/>
                    <a:pt x="712918" y="104775"/>
                  </a:cubicBezTo>
                  <a:cubicBezTo>
                    <a:pt x="705371" y="104775"/>
                    <a:pt x="697824" y="104775"/>
                    <a:pt x="690277" y="104775"/>
                  </a:cubicBezTo>
                  <a:cubicBezTo>
                    <a:pt x="686503" y="104775"/>
                    <a:pt x="682730" y="104775"/>
                    <a:pt x="678956" y="104775"/>
                  </a:cubicBezTo>
                  <a:cubicBezTo>
                    <a:pt x="671409" y="104775"/>
                    <a:pt x="667635" y="104775"/>
                    <a:pt x="660088" y="104775"/>
                  </a:cubicBezTo>
                  <a:cubicBezTo>
                    <a:pt x="652541" y="104775"/>
                    <a:pt x="644994" y="104775"/>
                    <a:pt x="637447" y="104775"/>
                  </a:cubicBezTo>
                  <a:close/>
                  <a:moveTo>
                    <a:pt x="656802" y="0"/>
                  </a:moveTo>
                  <a:cubicBezTo>
                    <a:pt x="664351" y="0"/>
                    <a:pt x="671901" y="0"/>
                    <a:pt x="679450" y="0"/>
                  </a:cubicBezTo>
                  <a:cubicBezTo>
                    <a:pt x="683225" y="0"/>
                    <a:pt x="690774" y="0"/>
                    <a:pt x="694549" y="0"/>
                  </a:cubicBezTo>
                  <a:cubicBezTo>
                    <a:pt x="702099" y="0"/>
                    <a:pt x="709648" y="0"/>
                    <a:pt x="720972" y="0"/>
                  </a:cubicBezTo>
                  <a:cubicBezTo>
                    <a:pt x="728522" y="3766"/>
                    <a:pt x="736071" y="3766"/>
                    <a:pt x="743620" y="3766"/>
                  </a:cubicBezTo>
                  <a:cubicBezTo>
                    <a:pt x="890835" y="15064"/>
                    <a:pt x="1022950" y="75318"/>
                    <a:pt x="1124867" y="169466"/>
                  </a:cubicBezTo>
                  <a:cubicBezTo>
                    <a:pt x="1132417" y="173232"/>
                    <a:pt x="1139966" y="180763"/>
                    <a:pt x="1143741" y="184529"/>
                  </a:cubicBezTo>
                  <a:cubicBezTo>
                    <a:pt x="1151290" y="192061"/>
                    <a:pt x="1155065" y="195827"/>
                    <a:pt x="1162615" y="203359"/>
                  </a:cubicBezTo>
                  <a:cubicBezTo>
                    <a:pt x="1283406" y="323868"/>
                    <a:pt x="1358900" y="493333"/>
                    <a:pt x="1358900" y="677863"/>
                  </a:cubicBezTo>
                  <a:cubicBezTo>
                    <a:pt x="1358900" y="1054453"/>
                    <a:pt x="1053148" y="1355725"/>
                    <a:pt x="679450" y="1355725"/>
                  </a:cubicBezTo>
                  <a:cubicBezTo>
                    <a:pt x="301978" y="1355725"/>
                    <a:pt x="0" y="1054453"/>
                    <a:pt x="0" y="677863"/>
                  </a:cubicBezTo>
                  <a:cubicBezTo>
                    <a:pt x="0" y="493333"/>
                    <a:pt x="71720" y="327634"/>
                    <a:pt x="192511" y="207125"/>
                  </a:cubicBezTo>
                  <a:cubicBezTo>
                    <a:pt x="196286" y="199593"/>
                    <a:pt x="203835" y="195827"/>
                    <a:pt x="207610" y="188295"/>
                  </a:cubicBezTo>
                  <a:cubicBezTo>
                    <a:pt x="215159" y="180763"/>
                    <a:pt x="222709" y="176998"/>
                    <a:pt x="226484" y="173232"/>
                  </a:cubicBezTo>
                  <a:cubicBezTo>
                    <a:pt x="332176" y="79084"/>
                    <a:pt x="464291" y="18830"/>
                    <a:pt x="607730" y="3766"/>
                  </a:cubicBezTo>
                  <a:cubicBezTo>
                    <a:pt x="615280" y="3766"/>
                    <a:pt x="622829" y="3766"/>
                    <a:pt x="634154" y="3766"/>
                  </a:cubicBezTo>
                  <a:cubicBezTo>
                    <a:pt x="641703" y="0"/>
                    <a:pt x="649252" y="0"/>
                    <a:pt x="656802" y="0"/>
                  </a:cubicBez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218894" y="3748364"/>
              <a:ext cx="1039393" cy="646331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99CC0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02</a:t>
              </a:r>
              <a:endParaRPr lang="zh-CN" altLang="en-US" sz="3600" b="1" dirty="0">
                <a:solidFill>
                  <a:srgbClr val="99CC03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487784" y="2018849"/>
            <a:ext cx="1924051" cy="2752725"/>
            <a:chOff x="6487784" y="2018849"/>
            <a:chExt cx="1924051" cy="2752725"/>
          </a:xfrm>
        </p:grpSpPr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925934" y="2018849"/>
              <a:ext cx="1052513" cy="384175"/>
            </a:xfrm>
            <a:custGeom>
              <a:avLst/>
              <a:gdLst>
                <a:gd name="T0" fmla="*/ 88 w 663"/>
                <a:gd name="T1" fmla="*/ 242 h 242"/>
                <a:gd name="T2" fmla="*/ 575 w 663"/>
                <a:gd name="T3" fmla="*/ 242 h 242"/>
                <a:gd name="T4" fmla="*/ 663 w 663"/>
                <a:gd name="T5" fmla="*/ 0 h 242"/>
                <a:gd name="T6" fmla="*/ 0 w 663"/>
                <a:gd name="T7" fmla="*/ 0 h 242"/>
                <a:gd name="T8" fmla="*/ 88 w 663"/>
                <a:gd name="T9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242">
                  <a:moveTo>
                    <a:pt x="88" y="242"/>
                  </a:moveTo>
                  <a:lnTo>
                    <a:pt x="575" y="242"/>
                  </a:lnTo>
                  <a:lnTo>
                    <a:pt x="663" y="0"/>
                  </a:lnTo>
                  <a:lnTo>
                    <a:pt x="0" y="0"/>
                  </a:lnTo>
                  <a:lnTo>
                    <a:pt x="88" y="242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6487784" y="2018849"/>
              <a:ext cx="879475" cy="1525588"/>
            </a:xfrm>
            <a:custGeom>
              <a:avLst/>
              <a:gdLst>
                <a:gd name="T0" fmla="*/ 0 w 233"/>
                <a:gd name="T1" fmla="*/ 102 h 405"/>
                <a:gd name="T2" fmla="*/ 131 w 233"/>
                <a:gd name="T3" fmla="*/ 405 h 405"/>
                <a:gd name="T4" fmla="*/ 233 w 233"/>
                <a:gd name="T5" fmla="*/ 360 h 405"/>
                <a:gd name="T6" fmla="*/ 139 w 233"/>
                <a:gd name="T7" fmla="*/ 102 h 405"/>
                <a:gd name="T8" fmla="*/ 102 w 233"/>
                <a:gd name="T9" fmla="*/ 0 h 405"/>
                <a:gd name="T10" fmla="*/ 0 w 233"/>
                <a:gd name="T11" fmla="*/ 1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405">
                  <a:moveTo>
                    <a:pt x="0" y="102"/>
                  </a:moveTo>
                  <a:cubicBezTo>
                    <a:pt x="131" y="405"/>
                    <a:pt x="131" y="405"/>
                    <a:pt x="131" y="405"/>
                  </a:cubicBezTo>
                  <a:cubicBezTo>
                    <a:pt x="159" y="381"/>
                    <a:pt x="194" y="365"/>
                    <a:pt x="233" y="36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02" y="0"/>
                    <a:pt x="102" y="0"/>
                    <a:pt x="102" y="0"/>
                  </a:cubicBezTo>
                  <a:lnTo>
                    <a:pt x="0" y="102"/>
                  </a:ln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7533947" y="2018849"/>
              <a:ext cx="877888" cy="1520825"/>
            </a:xfrm>
            <a:custGeom>
              <a:avLst/>
              <a:gdLst>
                <a:gd name="T0" fmla="*/ 131 w 233"/>
                <a:gd name="T1" fmla="*/ 0 h 404"/>
                <a:gd name="T2" fmla="*/ 94 w 233"/>
                <a:gd name="T3" fmla="*/ 102 h 404"/>
                <a:gd name="T4" fmla="*/ 0 w 233"/>
                <a:gd name="T5" fmla="*/ 360 h 404"/>
                <a:gd name="T6" fmla="*/ 103 w 233"/>
                <a:gd name="T7" fmla="*/ 404 h 404"/>
                <a:gd name="T8" fmla="*/ 233 w 233"/>
                <a:gd name="T9" fmla="*/ 102 h 404"/>
                <a:gd name="T10" fmla="*/ 131 w 233"/>
                <a:gd name="T11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404">
                  <a:moveTo>
                    <a:pt x="131" y="0"/>
                  </a:moveTo>
                  <a:cubicBezTo>
                    <a:pt x="94" y="102"/>
                    <a:pt x="94" y="102"/>
                    <a:pt x="94" y="102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39" y="364"/>
                    <a:pt x="74" y="380"/>
                    <a:pt x="103" y="404"/>
                  </a:cubicBezTo>
                  <a:cubicBezTo>
                    <a:pt x="233" y="102"/>
                    <a:pt x="233" y="102"/>
                    <a:pt x="233" y="102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18"/>
            <p:cNvSpPr>
              <a:spLocks/>
            </p:cNvSpPr>
            <p:nvPr/>
          </p:nvSpPr>
          <p:spPr bwMode="auto">
            <a:xfrm>
              <a:off x="6775122" y="3415849"/>
              <a:ext cx="1358900" cy="1355725"/>
            </a:xfrm>
            <a:custGeom>
              <a:avLst/>
              <a:gdLst>
                <a:gd name="connsiteX0" fmla="*/ 637447 w 1358900"/>
                <a:gd name="connsiteY0" fmla="*/ 104775 h 1355725"/>
                <a:gd name="connsiteX1" fmla="*/ 618579 w 1358900"/>
                <a:gd name="connsiteY1" fmla="*/ 108545 h 1355725"/>
                <a:gd name="connsiteX2" fmla="*/ 297826 w 1358900"/>
                <a:gd name="connsiteY2" fmla="*/ 248047 h 1355725"/>
                <a:gd name="connsiteX3" fmla="*/ 282731 w 1358900"/>
                <a:gd name="connsiteY3" fmla="*/ 263128 h 1355725"/>
                <a:gd name="connsiteX4" fmla="*/ 267637 w 1358900"/>
                <a:gd name="connsiteY4" fmla="*/ 278210 h 1355725"/>
                <a:gd name="connsiteX5" fmla="*/ 101600 w 1358900"/>
                <a:gd name="connsiteY5" fmla="*/ 677863 h 1355725"/>
                <a:gd name="connsiteX6" fmla="*/ 678956 w 1358900"/>
                <a:gd name="connsiteY6" fmla="*/ 1250950 h 1355725"/>
                <a:gd name="connsiteX7" fmla="*/ 1252538 w 1358900"/>
                <a:gd name="connsiteY7" fmla="*/ 677863 h 1355725"/>
                <a:gd name="connsiteX8" fmla="*/ 1086501 w 1358900"/>
                <a:gd name="connsiteY8" fmla="*/ 274439 h 1355725"/>
                <a:gd name="connsiteX9" fmla="*/ 1071407 w 1358900"/>
                <a:gd name="connsiteY9" fmla="*/ 259358 h 1355725"/>
                <a:gd name="connsiteX10" fmla="*/ 1056313 w 1358900"/>
                <a:gd name="connsiteY10" fmla="*/ 248047 h 1355725"/>
                <a:gd name="connsiteX11" fmla="*/ 731786 w 1358900"/>
                <a:gd name="connsiteY11" fmla="*/ 104775 h 1355725"/>
                <a:gd name="connsiteX12" fmla="*/ 712918 w 1358900"/>
                <a:gd name="connsiteY12" fmla="*/ 104775 h 1355725"/>
                <a:gd name="connsiteX13" fmla="*/ 690277 w 1358900"/>
                <a:gd name="connsiteY13" fmla="*/ 104775 h 1355725"/>
                <a:gd name="connsiteX14" fmla="*/ 678956 w 1358900"/>
                <a:gd name="connsiteY14" fmla="*/ 104775 h 1355725"/>
                <a:gd name="connsiteX15" fmla="*/ 660088 w 1358900"/>
                <a:gd name="connsiteY15" fmla="*/ 104775 h 1355725"/>
                <a:gd name="connsiteX16" fmla="*/ 637447 w 1358900"/>
                <a:gd name="connsiteY16" fmla="*/ 104775 h 1355725"/>
                <a:gd name="connsiteX17" fmla="*/ 656802 w 1358900"/>
                <a:gd name="connsiteY17" fmla="*/ 0 h 1355725"/>
                <a:gd name="connsiteX18" fmla="*/ 679450 w 1358900"/>
                <a:gd name="connsiteY18" fmla="*/ 0 h 1355725"/>
                <a:gd name="connsiteX19" fmla="*/ 694549 w 1358900"/>
                <a:gd name="connsiteY19" fmla="*/ 0 h 1355725"/>
                <a:gd name="connsiteX20" fmla="*/ 720972 w 1358900"/>
                <a:gd name="connsiteY20" fmla="*/ 0 h 1355725"/>
                <a:gd name="connsiteX21" fmla="*/ 743620 w 1358900"/>
                <a:gd name="connsiteY21" fmla="*/ 3766 h 1355725"/>
                <a:gd name="connsiteX22" fmla="*/ 1124867 w 1358900"/>
                <a:gd name="connsiteY22" fmla="*/ 169466 h 1355725"/>
                <a:gd name="connsiteX23" fmla="*/ 1143741 w 1358900"/>
                <a:gd name="connsiteY23" fmla="*/ 184529 h 1355725"/>
                <a:gd name="connsiteX24" fmla="*/ 1162615 w 1358900"/>
                <a:gd name="connsiteY24" fmla="*/ 203359 h 1355725"/>
                <a:gd name="connsiteX25" fmla="*/ 1358900 w 1358900"/>
                <a:gd name="connsiteY25" fmla="*/ 677863 h 1355725"/>
                <a:gd name="connsiteX26" fmla="*/ 679450 w 1358900"/>
                <a:gd name="connsiteY26" fmla="*/ 1355725 h 1355725"/>
                <a:gd name="connsiteX27" fmla="*/ 0 w 1358900"/>
                <a:gd name="connsiteY27" fmla="*/ 677863 h 1355725"/>
                <a:gd name="connsiteX28" fmla="*/ 192511 w 1358900"/>
                <a:gd name="connsiteY28" fmla="*/ 207125 h 1355725"/>
                <a:gd name="connsiteX29" fmla="*/ 207610 w 1358900"/>
                <a:gd name="connsiteY29" fmla="*/ 188295 h 1355725"/>
                <a:gd name="connsiteX30" fmla="*/ 226484 w 1358900"/>
                <a:gd name="connsiteY30" fmla="*/ 173232 h 1355725"/>
                <a:gd name="connsiteX31" fmla="*/ 607730 w 1358900"/>
                <a:gd name="connsiteY31" fmla="*/ 3766 h 1355725"/>
                <a:gd name="connsiteX32" fmla="*/ 634154 w 1358900"/>
                <a:gd name="connsiteY32" fmla="*/ 3766 h 1355725"/>
                <a:gd name="connsiteX33" fmla="*/ 656802 w 1358900"/>
                <a:gd name="connsiteY33" fmla="*/ 0 h 135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58900" h="1355725">
                  <a:moveTo>
                    <a:pt x="637447" y="104775"/>
                  </a:moveTo>
                  <a:cubicBezTo>
                    <a:pt x="633673" y="104775"/>
                    <a:pt x="626126" y="104775"/>
                    <a:pt x="618579" y="108545"/>
                  </a:cubicBezTo>
                  <a:cubicBezTo>
                    <a:pt x="494051" y="119856"/>
                    <a:pt x="384618" y="172641"/>
                    <a:pt x="297826" y="248047"/>
                  </a:cubicBezTo>
                  <a:cubicBezTo>
                    <a:pt x="290279" y="255588"/>
                    <a:pt x="286505" y="259358"/>
                    <a:pt x="282731" y="263128"/>
                  </a:cubicBezTo>
                  <a:cubicBezTo>
                    <a:pt x="275184" y="266899"/>
                    <a:pt x="271411" y="274439"/>
                    <a:pt x="267637" y="278210"/>
                  </a:cubicBezTo>
                  <a:cubicBezTo>
                    <a:pt x="165751" y="380008"/>
                    <a:pt x="101600" y="523280"/>
                    <a:pt x="101600" y="677863"/>
                  </a:cubicBezTo>
                  <a:cubicBezTo>
                    <a:pt x="101600" y="994569"/>
                    <a:pt x="361976" y="1250950"/>
                    <a:pt x="678956" y="1250950"/>
                  </a:cubicBezTo>
                  <a:cubicBezTo>
                    <a:pt x="995936" y="1250950"/>
                    <a:pt x="1252538" y="994569"/>
                    <a:pt x="1252538" y="677863"/>
                  </a:cubicBezTo>
                  <a:cubicBezTo>
                    <a:pt x="1252538" y="519510"/>
                    <a:pt x="1188388" y="380008"/>
                    <a:pt x="1086501" y="274439"/>
                  </a:cubicBezTo>
                  <a:cubicBezTo>
                    <a:pt x="1082728" y="270669"/>
                    <a:pt x="1078954" y="266899"/>
                    <a:pt x="1071407" y="259358"/>
                  </a:cubicBezTo>
                  <a:cubicBezTo>
                    <a:pt x="1067633" y="255588"/>
                    <a:pt x="1060086" y="251817"/>
                    <a:pt x="1056313" y="248047"/>
                  </a:cubicBezTo>
                  <a:cubicBezTo>
                    <a:pt x="969521" y="168870"/>
                    <a:pt x="856314" y="119856"/>
                    <a:pt x="731786" y="104775"/>
                  </a:cubicBezTo>
                  <a:cubicBezTo>
                    <a:pt x="728012" y="104775"/>
                    <a:pt x="720465" y="104775"/>
                    <a:pt x="712918" y="104775"/>
                  </a:cubicBezTo>
                  <a:cubicBezTo>
                    <a:pt x="705371" y="104775"/>
                    <a:pt x="697824" y="104775"/>
                    <a:pt x="690277" y="104775"/>
                  </a:cubicBezTo>
                  <a:cubicBezTo>
                    <a:pt x="686503" y="104775"/>
                    <a:pt x="682730" y="104775"/>
                    <a:pt x="678956" y="104775"/>
                  </a:cubicBezTo>
                  <a:cubicBezTo>
                    <a:pt x="671409" y="104775"/>
                    <a:pt x="667635" y="104775"/>
                    <a:pt x="660088" y="104775"/>
                  </a:cubicBezTo>
                  <a:cubicBezTo>
                    <a:pt x="652541" y="104775"/>
                    <a:pt x="644994" y="104775"/>
                    <a:pt x="637447" y="104775"/>
                  </a:cubicBezTo>
                  <a:close/>
                  <a:moveTo>
                    <a:pt x="656802" y="0"/>
                  </a:moveTo>
                  <a:cubicBezTo>
                    <a:pt x="664351" y="0"/>
                    <a:pt x="671901" y="0"/>
                    <a:pt x="679450" y="0"/>
                  </a:cubicBezTo>
                  <a:cubicBezTo>
                    <a:pt x="683225" y="0"/>
                    <a:pt x="690774" y="0"/>
                    <a:pt x="694549" y="0"/>
                  </a:cubicBezTo>
                  <a:cubicBezTo>
                    <a:pt x="702099" y="0"/>
                    <a:pt x="709648" y="0"/>
                    <a:pt x="720972" y="0"/>
                  </a:cubicBezTo>
                  <a:cubicBezTo>
                    <a:pt x="728522" y="3766"/>
                    <a:pt x="736071" y="3766"/>
                    <a:pt x="743620" y="3766"/>
                  </a:cubicBezTo>
                  <a:cubicBezTo>
                    <a:pt x="890835" y="15064"/>
                    <a:pt x="1022950" y="75318"/>
                    <a:pt x="1124867" y="169466"/>
                  </a:cubicBezTo>
                  <a:cubicBezTo>
                    <a:pt x="1132417" y="173232"/>
                    <a:pt x="1139966" y="180763"/>
                    <a:pt x="1143741" y="184529"/>
                  </a:cubicBezTo>
                  <a:cubicBezTo>
                    <a:pt x="1151290" y="192061"/>
                    <a:pt x="1155065" y="195827"/>
                    <a:pt x="1162615" y="203359"/>
                  </a:cubicBezTo>
                  <a:cubicBezTo>
                    <a:pt x="1283406" y="323868"/>
                    <a:pt x="1358900" y="493333"/>
                    <a:pt x="1358900" y="677863"/>
                  </a:cubicBezTo>
                  <a:cubicBezTo>
                    <a:pt x="1358900" y="1054453"/>
                    <a:pt x="1053148" y="1355725"/>
                    <a:pt x="679450" y="1355725"/>
                  </a:cubicBezTo>
                  <a:cubicBezTo>
                    <a:pt x="301978" y="1355725"/>
                    <a:pt x="0" y="1054453"/>
                    <a:pt x="0" y="677863"/>
                  </a:cubicBezTo>
                  <a:cubicBezTo>
                    <a:pt x="0" y="493333"/>
                    <a:pt x="71720" y="327634"/>
                    <a:pt x="192511" y="207125"/>
                  </a:cubicBezTo>
                  <a:cubicBezTo>
                    <a:pt x="196286" y="199593"/>
                    <a:pt x="203835" y="195827"/>
                    <a:pt x="207610" y="188295"/>
                  </a:cubicBezTo>
                  <a:cubicBezTo>
                    <a:pt x="215159" y="180763"/>
                    <a:pt x="222709" y="176998"/>
                    <a:pt x="226484" y="173232"/>
                  </a:cubicBezTo>
                  <a:cubicBezTo>
                    <a:pt x="332176" y="79084"/>
                    <a:pt x="464291" y="18830"/>
                    <a:pt x="607730" y="3766"/>
                  </a:cubicBezTo>
                  <a:cubicBezTo>
                    <a:pt x="615280" y="3766"/>
                    <a:pt x="622829" y="3766"/>
                    <a:pt x="634154" y="3766"/>
                  </a:cubicBezTo>
                  <a:cubicBezTo>
                    <a:pt x="641703" y="0"/>
                    <a:pt x="649252" y="0"/>
                    <a:pt x="656802" y="0"/>
                  </a:cubicBez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6909686" y="3743719"/>
              <a:ext cx="1039393" cy="646331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99CC0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03</a:t>
              </a:r>
              <a:endParaRPr lang="zh-CN" altLang="en-US" sz="3600" b="1" dirty="0">
                <a:solidFill>
                  <a:srgbClr val="99CC03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185299" y="2018849"/>
            <a:ext cx="1924051" cy="2752725"/>
            <a:chOff x="9185299" y="2018849"/>
            <a:chExt cx="1924051" cy="2752725"/>
          </a:xfrm>
        </p:grpSpPr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9623449" y="2018849"/>
              <a:ext cx="1052513" cy="384175"/>
            </a:xfrm>
            <a:custGeom>
              <a:avLst/>
              <a:gdLst>
                <a:gd name="T0" fmla="*/ 88 w 663"/>
                <a:gd name="T1" fmla="*/ 242 h 242"/>
                <a:gd name="T2" fmla="*/ 575 w 663"/>
                <a:gd name="T3" fmla="*/ 242 h 242"/>
                <a:gd name="T4" fmla="*/ 663 w 663"/>
                <a:gd name="T5" fmla="*/ 0 h 242"/>
                <a:gd name="T6" fmla="*/ 0 w 663"/>
                <a:gd name="T7" fmla="*/ 0 h 242"/>
                <a:gd name="T8" fmla="*/ 88 w 663"/>
                <a:gd name="T9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242">
                  <a:moveTo>
                    <a:pt x="88" y="242"/>
                  </a:moveTo>
                  <a:lnTo>
                    <a:pt x="575" y="242"/>
                  </a:lnTo>
                  <a:lnTo>
                    <a:pt x="663" y="0"/>
                  </a:lnTo>
                  <a:lnTo>
                    <a:pt x="0" y="0"/>
                  </a:lnTo>
                  <a:lnTo>
                    <a:pt x="88" y="242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9185299" y="2018849"/>
              <a:ext cx="879475" cy="1525588"/>
            </a:xfrm>
            <a:custGeom>
              <a:avLst/>
              <a:gdLst>
                <a:gd name="T0" fmla="*/ 0 w 233"/>
                <a:gd name="T1" fmla="*/ 102 h 405"/>
                <a:gd name="T2" fmla="*/ 131 w 233"/>
                <a:gd name="T3" fmla="*/ 405 h 405"/>
                <a:gd name="T4" fmla="*/ 233 w 233"/>
                <a:gd name="T5" fmla="*/ 360 h 405"/>
                <a:gd name="T6" fmla="*/ 139 w 233"/>
                <a:gd name="T7" fmla="*/ 102 h 405"/>
                <a:gd name="T8" fmla="*/ 102 w 233"/>
                <a:gd name="T9" fmla="*/ 0 h 405"/>
                <a:gd name="T10" fmla="*/ 0 w 233"/>
                <a:gd name="T11" fmla="*/ 1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405">
                  <a:moveTo>
                    <a:pt x="0" y="102"/>
                  </a:moveTo>
                  <a:cubicBezTo>
                    <a:pt x="131" y="405"/>
                    <a:pt x="131" y="405"/>
                    <a:pt x="131" y="405"/>
                  </a:cubicBezTo>
                  <a:cubicBezTo>
                    <a:pt x="159" y="381"/>
                    <a:pt x="194" y="365"/>
                    <a:pt x="233" y="36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02" y="0"/>
                    <a:pt x="102" y="0"/>
                    <a:pt x="102" y="0"/>
                  </a:cubicBezTo>
                  <a:lnTo>
                    <a:pt x="0" y="102"/>
                  </a:ln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10231462" y="2018849"/>
              <a:ext cx="877888" cy="1520825"/>
            </a:xfrm>
            <a:custGeom>
              <a:avLst/>
              <a:gdLst>
                <a:gd name="T0" fmla="*/ 131 w 233"/>
                <a:gd name="T1" fmla="*/ 0 h 404"/>
                <a:gd name="T2" fmla="*/ 94 w 233"/>
                <a:gd name="T3" fmla="*/ 102 h 404"/>
                <a:gd name="T4" fmla="*/ 0 w 233"/>
                <a:gd name="T5" fmla="*/ 360 h 404"/>
                <a:gd name="T6" fmla="*/ 103 w 233"/>
                <a:gd name="T7" fmla="*/ 404 h 404"/>
                <a:gd name="T8" fmla="*/ 233 w 233"/>
                <a:gd name="T9" fmla="*/ 102 h 404"/>
                <a:gd name="T10" fmla="*/ 131 w 233"/>
                <a:gd name="T11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404">
                  <a:moveTo>
                    <a:pt x="131" y="0"/>
                  </a:moveTo>
                  <a:cubicBezTo>
                    <a:pt x="94" y="102"/>
                    <a:pt x="94" y="102"/>
                    <a:pt x="94" y="102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39" y="364"/>
                    <a:pt x="74" y="380"/>
                    <a:pt x="103" y="404"/>
                  </a:cubicBezTo>
                  <a:cubicBezTo>
                    <a:pt x="233" y="102"/>
                    <a:pt x="233" y="102"/>
                    <a:pt x="233" y="102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>
              <a:spLocks/>
            </p:cNvSpPr>
            <p:nvPr/>
          </p:nvSpPr>
          <p:spPr bwMode="auto">
            <a:xfrm>
              <a:off x="9472637" y="3415849"/>
              <a:ext cx="1358900" cy="1355725"/>
            </a:xfrm>
            <a:custGeom>
              <a:avLst/>
              <a:gdLst>
                <a:gd name="connsiteX0" fmla="*/ 637447 w 1358900"/>
                <a:gd name="connsiteY0" fmla="*/ 104775 h 1355725"/>
                <a:gd name="connsiteX1" fmla="*/ 618579 w 1358900"/>
                <a:gd name="connsiteY1" fmla="*/ 108545 h 1355725"/>
                <a:gd name="connsiteX2" fmla="*/ 297825 w 1358900"/>
                <a:gd name="connsiteY2" fmla="*/ 248047 h 1355725"/>
                <a:gd name="connsiteX3" fmla="*/ 282731 w 1358900"/>
                <a:gd name="connsiteY3" fmla="*/ 263128 h 1355725"/>
                <a:gd name="connsiteX4" fmla="*/ 267637 w 1358900"/>
                <a:gd name="connsiteY4" fmla="*/ 278210 h 1355725"/>
                <a:gd name="connsiteX5" fmla="*/ 101600 w 1358900"/>
                <a:gd name="connsiteY5" fmla="*/ 677863 h 1355725"/>
                <a:gd name="connsiteX6" fmla="*/ 678956 w 1358900"/>
                <a:gd name="connsiteY6" fmla="*/ 1250950 h 1355725"/>
                <a:gd name="connsiteX7" fmla="*/ 1252538 w 1358900"/>
                <a:gd name="connsiteY7" fmla="*/ 677863 h 1355725"/>
                <a:gd name="connsiteX8" fmla="*/ 1086501 w 1358900"/>
                <a:gd name="connsiteY8" fmla="*/ 274439 h 1355725"/>
                <a:gd name="connsiteX9" fmla="*/ 1071407 w 1358900"/>
                <a:gd name="connsiteY9" fmla="*/ 259358 h 1355725"/>
                <a:gd name="connsiteX10" fmla="*/ 1056313 w 1358900"/>
                <a:gd name="connsiteY10" fmla="*/ 248047 h 1355725"/>
                <a:gd name="connsiteX11" fmla="*/ 731786 w 1358900"/>
                <a:gd name="connsiteY11" fmla="*/ 104775 h 1355725"/>
                <a:gd name="connsiteX12" fmla="*/ 712918 w 1358900"/>
                <a:gd name="connsiteY12" fmla="*/ 104775 h 1355725"/>
                <a:gd name="connsiteX13" fmla="*/ 690277 w 1358900"/>
                <a:gd name="connsiteY13" fmla="*/ 104775 h 1355725"/>
                <a:gd name="connsiteX14" fmla="*/ 678956 w 1358900"/>
                <a:gd name="connsiteY14" fmla="*/ 104775 h 1355725"/>
                <a:gd name="connsiteX15" fmla="*/ 660088 w 1358900"/>
                <a:gd name="connsiteY15" fmla="*/ 104775 h 1355725"/>
                <a:gd name="connsiteX16" fmla="*/ 637447 w 1358900"/>
                <a:gd name="connsiteY16" fmla="*/ 104775 h 1355725"/>
                <a:gd name="connsiteX17" fmla="*/ 656802 w 1358900"/>
                <a:gd name="connsiteY17" fmla="*/ 0 h 1355725"/>
                <a:gd name="connsiteX18" fmla="*/ 679450 w 1358900"/>
                <a:gd name="connsiteY18" fmla="*/ 0 h 1355725"/>
                <a:gd name="connsiteX19" fmla="*/ 694549 w 1358900"/>
                <a:gd name="connsiteY19" fmla="*/ 0 h 1355725"/>
                <a:gd name="connsiteX20" fmla="*/ 720972 w 1358900"/>
                <a:gd name="connsiteY20" fmla="*/ 0 h 1355725"/>
                <a:gd name="connsiteX21" fmla="*/ 743620 w 1358900"/>
                <a:gd name="connsiteY21" fmla="*/ 3766 h 1355725"/>
                <a:gd name="connsiteX22" fmla="*/ 1124867 w 1358900"/>
                <a:gd name="connsiteY22" fmla="*/ 169466 h 1355725"/>
                <a:gd name="connsiteX23" fmla="*/ 1143741 w 1358900"/>
                <a:gd name="connsiteY23" fmla="*/ 184529 h 1355725"/>
                <a:gd name="connsiteX24" fmla="*/ 1162615 w 1358900"/>
                <a:gd name="connsiteY24" fmla="*/ 203359 h 1355725"/>
                <a:gd name="connsiteX25" fmla="*/ 1358900 w 1358900"/>
                <a:gd name="connsiteY25" fmla="*/ 677863 h 1355725"/>
                <a:gd name="connsiteX26" fmla="*/ 679450 w 1358900"/>
                <a:gd name="connsiteY26" fmla="*/ 1355725 h 1355725"/>
                <a:gd name="connsiteX27" fmla="*/ 0 w 1358900"/>
                <a:gd name="connsiteY27" fmla="*/ 677863 h 1355725"/>
                <a:gd name="connsiteX28" fmla="*/ 192511 w 1358900"/>
                <a:gd name="connsiteY28" fmla="*/ 207125 h 1355725"/>
                <a:gd name="connsiteX29" fmla="*/ 207610 w 1358900"/>
                <a:gd name="connsiteY29" fmla="*/ 188295 h 1355725"/>
                <a:gd name="connsiteX30" fmla="*/ 226483 w 1358900"/>
                <a:gd name="connsiteY30" fmla="*/ 173232 h 1355725"/>
                <a:gd name="connsiteX31" fmla="*/ 607730 w 1358900"/>
                <a:gd name="connsiteY31" fmla="*/ 3766 h 1355725"/>
                <a:gd name="connsiteX32" fmla="*/ 634153 w 1358900"/>
                <a:gd name="connsiteY32" fmla="*/ 3766 h 1355725"/>
                <a:gd name="connsiteX33" fmla="*/ 656802 w 1358900"/>
                <a:gd name="connsiteY33" fmla="*/ 0 h 135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58900" h="1355725">
                  <a:moveTo>
                    <a:pt x="637447" y="104775"/>
                  </a:moveTo>
                  <a:cubicBezTo>
                    <a:pt x="633673" y="104775"/>
                    <a:pt x="626126" y="104775"/>
                    <a:pt x="618579" y="108545"/>
                  </a:cubicBezTo>
                  <a:cubicBezTo>
                    <a:pt x="494051" y="119856"/>
                    <a:pt x="384618" y="172641"/>
                    <a:pt x="297825" y="248047"/>
                  </a:cubicBezTo>
                  <a:cubicBezTo>
                    <a:pt x="290278" y="255588"/>
                    <a:pt x="286505" y="259358"/>
                    <a:pt x="282731" y="263128"/>
                  </a:cubicBezTo>
                  <a:cubicBezTo>
                    <a:pt x="275184" y="266899"/>
                    <a:pt x="271411" y="274439"/>
                    <a:pt x="267637" y="278210"/>
                  </a:cubicBezTo>
                  <a:cubicBezTo>
                    <a:pt x="165751" y="380008"/>
                    <a:pt x="101600" y="523280"/>
                    <a:pt x="101600" y="677863"/>
                  </a:cubicBezTo>
                  <a:cubicBezTo>
                    <a:pt x="101600" y="994569"/>
                    <a:pt x="361976" y="1250950"/>
                    <a:pt x="678956" y="1250950"/>
                  </a:cubicBezTo>
                  <a:cubicBezTo>
                    <a:pt x="995935" y="1250950"/>
                    <a:pt x="1252538" y="994569"/>
                    <a:pt x="1252538" y="677863"/>
                  </a:cubicBezTo>
                  <a:cubicBezTo>
                    <a:pt x="1252538" y="519510"/>
                    <a:pt x="1188387" y="380008"/>
                    <a:pt x="1086501" y="274439"/>
                  </a:cubicBezTo>
                  <a:cubicBezTo>
                    <a:pt x="1082727" y="270669"/>
                    <a:pt x="1078954" y="266899"/>
                    <a:pt x="1071407" y="259358"/>
                  </a:cubicBezTo>
                  <a:cubicBezTo>
                    <a:pt x="1067633" y="255588"/>
                    <a:pt x="1060086" y="251817"/>
                    <a:pt x="1056313" y="248047"/>
                  </a:cubicBezTo>
                  <a:cubicBezTo>
                    <a:pt x="969520" y="168870"/>
                    <a:pt x="856313" y="119856"/>
                    <a:pt x="731786" y="104775"/>
                  </a:cubicBezTo>
                  <a:cubicBezTo>
                    <a:pt x="728012" y="104775"/>
                    <a:pt x="720465" y="104775"/>
                    <a:pt x="712918" y="104775"/>
                  </a:cubicBezTo>
                  <a:cubicBezTo>
                    <a:pt x="705371" y="104775"/>
                    <a:pt x="697824" y="104775"/>
                    <a:pt x="690277" y="104775"/>
                  </a:cubicBezTo>
                  <a:cubicBezTo>
                    <a:pt x="686503" y="104775"/>
                    <a:pt x="682729" y="104775"/>
                    <a:pt x="678956" y="104775"/>
                  </a:cubicBezTo>
                  <a:cubicBezTo>
                    <a:pt x="671409" y="104775"/>
                    <a:pt x="667635" y="104775"/>
                    <a:pt x="660088" y="104775"/>
                  </a:cubicBezTo>
                  <a:cubicBezTo>
                    <a:pt x="652541" y="104775"/>
                    <a:pt x="644994" y="104775"/>
                    <a:pt x="637447" y="104775"/>
                  </a:cubicBezTo>
                  <a:close/>
                  <a:moveTo>
                    <a:pt x="656802" y="0"/>
                  </a:moveTo>
                  <a:cubicBezTo>
                    <a:pt x="664351" y="0"/>
                    <a:pt x="671901" y="0"/>
                    <a:pt x="679450" y="0"/>
                  </a:cubicBezTo>
                  <a:cubicBezTo>
                    <a:pt x="683225" y="0"/>
                    <a:pt x="690774" y="0"/>
                    <a:pt x="694549" y="0"/>
                  </a:cubicBezTo>
                  <a:cubicBezTo>
                    <a:pt x="702098" y="0"/>
                    <a:pt x="709648" y="0"/>
                    <a:pt x="720972" y="0"/>
                  </a:cubicBezTo>
                  <a:cubicBezTo>
                    <a:pt x="728521" y="3766"/>
                    <a:pt x="736071" y="3766"/>
                    <a:pt x="743620" y="3766"/>
                  </a:cubicBezTo>
                  <a:cubicBezTo>
                    <a:pt x="890834" y="15064"/>
                    <a:pt x="1022950" y="75318"/>
                    <a:pt x="1124867" y="169466"/>
                  </a:cubicBezTo>
                  <a:cubicBezTo>
                    <a:pt x="1132417" y="173232"/>
                    <a:pt x="1139966" y="180763"/>
                    <a:pt x="1143741" y="184529"/>
                  </a:cubicBezTo>
                  <a:cubicBezTo>
                    <a:pt x="1151290" y="192061"/>
                    <a:pt x="1155065" y="195827"/>
                    <a:pt x="1162615" y="203359"/>
                  </a:cubicBezTo>
                  <a:cubicBezTo>
                    <a:pt x="1283405" y="323868"/>
                    <a:pt x="1358900" y="493333"/>
                    <a:pt x="1358900" y="677863"/>
                  </a:cubicBezTo>
                  <a:cubicBezTo>
                    <a:pt x="1358900" y="1054453"/>
                    <a:pt x="1053147" y="1355725"/>
                    <a:pt x="679450" y="1355725"/>
                  </a:cubicBezTo>
                  <a:cubicBezTo>
                    <a:pt x="301978" y="1355725"/>
                    <a:pt x="0" y="1054453"/>
                    <a:pt x="0" y="677863"/>
                  </a:cubicBezTo>
                  <a:cubicBezTo>
                    <a:pt x="0" y="493333"/>
                    <a:pt x="71720" y="327634"/>
                    <a:pt x="192511" y="207125"/>
                  </a:cubicBezTo>
                  <a:cubicBezTo>
                    <a:pt x="196286" y="199593"/>
                    <a:pt x="203835" y="195827"/>
                    <a:pt x="207610" y="188295"/>
                  </a:cubicBezTo>
                  <a:cubicBezTo>
                    <a:pt x="215159" y="180763"/>
                    <a:pt x="222709" y="176998"/>
                    <a:pt x="226483" y="173232"/>
                  </a:cubicBezTo>
                  <a:cubicBezTo>
                    <a:pt x="332176" y="79084"/>
                    <a:pt x="464291" y="18830"/>
                    <a:pt x="607730" y="3766"/>
                  </a:cubicBezTo>
                  <a:cubicBezTo>
                    <a:pt x="615280" y="3766"/>
                    <a:pt x="622829" y="3766"/>
                    <a:pt x="634153" y="3766"/>
                  </a:cubicBezTo>
                  <a:cubicBezTo>
                    <a:pt x="641703" y="0"/>
                    <a:pt x="649252" y="0"/>
                    <a:pt x="656802" y="0"/>
                  </a:cubicBez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9638373" y="3743718"/>
              <a:ext cx="1039393" cy="646331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99CC0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04</a:t>
              </a:r>
              <a:endParaRPr lang="zh-CN" altLang="en-US" sz="3600" b="1" dirty="0">
                <a:solidFill>
                  <a:srgbClr val="99CC03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1237156" y="5069098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934671" y="5069098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632186" y="5069098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347590" y="5069098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9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/>
      <p:bldP spid="33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389539" y="3668770"/>
            <a:ext cx="71386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研究成果与应用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524125" y="3357235"/>
            <a:ext cx="7138638" cy="0"/>
          </a:xfrm>
          <a:prstGeom prst="line">
            <a:avLst/>
          </a:prstGeom>
          <a:ln>
            <a:solidFill>
              <a:srgbClr val="99C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5248405" y="1292268"/>
            <a:ext cx="1716066" cy="1716066"/>
          </a:xfrm>
          <a:prstGeom prst="roundRect">
            <a:avLst>
              <a:gd name="adj" fmla="val 13517"/>
            </a:avLst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484909" y="1488581"/>
            <a:ext cx="1249060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8000" dirty="0" smtClean="0">
                <a:solidFill>
                  <a:srgbClr val="99CC03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04</a:t>
            </a:r>
            <a:endParaRPr lang="en-US" altLang="zh-CN" sz="6600" dirty="0" smtClean="0">
              <a:solidFill>
                <a:srgbClr val="99CC03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97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ractur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5453" y="71169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研究成果与应用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374236" y="1807533"/>
            <a:ext cx="6049067" cy="2163818"/>
            <a:chOff x="2686385" y="1983722"/>
            <a:chExt cx="6049067" cy="2163818"/>
          </a:xfrm>
        </p:grpSpPr>
        <p:sp>
          <p:nvSpPr>
            <p:cNvPr id="8" name="任意多边形 7"/>
            <p:cNvSpPr/>
            <p:nvPr/>
          </p:nvSpPr>
          <p:spPr>
            <a:xfrm rot="19320000">
              <a:off x="2686385" y="3256449"/>
              <a:ext cx="6049067" cy="891091"/>
            </a:xfrm>
            <a:custGeom>
              <a:avLst/>
              <a:gdLst>
                <a:gd name="connsiteX0" fmla="*/ 5871090 w 6049067"/>
                <a:gd name="connsiteY0" fmla="*/ 665132 h 891091"/>
                <a:gd name="connsiteX1" fmla="*/ 6049067 w 6049067"/>
                <a:gd name="connsiteY1" fmla="*/ 804183 h 891091"/>
                <a:gd name="connsiteX2" fmla="*/ 6013780 w 6049067"/>
                <a:gd name="connsiteY2" fmla="*/ 836246 h 891091"/>
                <a:gd name="connsiteX3" fmla="*/ 5834230 w 6049067"/>
                <a:gd name="connsiteY3" fmla="*/ 891091 h 891091"/>
                <a:gd name="connsiteX4" fmla="*/ 321135 w 6049067"/>
                <a:gd name="connsiteY4" fmla="*/ 891091 h 891091"/>
                <a:gd name="connsiteX5" fmla="*/ 0 w 6049067"/>
                <a:gd name="connsiteY5" fmla="*/ 569956 h 891091"/>
                <a:gd name="connsiteX6" fmla="*/ 0 w 6049067"/>
                <a:gd name="connsiteY6" fmla="*/ 199220 h 891091"/>
                <a:gd name="connsiteX7" fmla="*/ 113866 w 6049067"/>
                <a:gd name="connsiteY7" fmla="*/ 120214 h 891091"/>
                <a:gd name="connsiteX8" fmla="*/ 228972 w 6049067"/>
                <a:gd name="connsiteY8" fmla="*/ 0 h 891091"/>
                <a:gd name="connsiteX9" fmla="*/ 228972 w 6049067"/>
                <a:gd name="connsiteY9" fmla="*/ 372117 h 891091"/>
                <a:gd name="connsiteX10" fmla="*/ 521987 w 6049067"/>
                <a:gd name="connsiteY10" fmla="*/ 665133 h 89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49067" h="891091">
                  <a:moveTo>
                    <a:pt x="5871090" y="665132"/>
                  </a:moveTo>
                  <a:lnTo>
                    <a:pt x="6049067" y="804183"/>
                  </a:lnTo>
                  <a:lnTo>
                    <a:pt x="6013780" y="836246"/>
                  </a:lnTo>
                  <a:cubicBezTo>
                    <a:pt x="5962527" y="870873"/>
                    <a:pt x="5900740" y="891091"/>
                    <a:pt x="5834230" y="891091"/>
                  </a:cubicBezTo>
                  <a:lnTo>
                    <a:pt x="321135" y="891091"/>
                  </a:lnTo>
                  <a:cubicBezTo>
                    <a:pt x="143777" y="891091"/>
                    <a:pt x="0" y="747314"/>
                    <a:pt x="0" y="569956"/>
                  </a:cubicBezTo>
                  <a:lnTo>
                    <a:pt x="0" y="199220"/>
                  </a:lnTo>
                  <a:lnTo>
                    <a:pt x="113866" y="120214"/>
                  </a:lnTo>
                  <a:lnTo>
                    <a:pt x="228972" y="0"/>
                  </a:lnTo>
                  <a:lnTo>
                    <a:pt x="228972" y="372117"/>
                  </a:lnTo>
                  <a:cubicBezTo>
                    <a:pt x="228972" y="533945"/>
                    <a:pt x="360159" y="665132"/>
                    <a:pt x="521987" y="665133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 rot="2633485">
              <a:off x="7988013" y="1983722"/>
              <a:ext cx="539138" cy="286028"/>
            </a:xfrm>
            <a:prstGeom prst="triangl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00425" y="5334736"/>
            <a:ext cx="3079650" cy="702129"/>
            <a:chOff x="4112574" y="5510925"/>
            <a:chExt cx="3079650" cy="702129"/>
          </a:xfrm>
          <a:solidFill>
            <a:srgbClr val="99CC03"/>
          </a:solidFill>
        </p:grpSpPr>
        <p:sp>
          <p:nvSpPr>
            <p:cNvPr id="12" name="五边形 11"/>
            <p:cNvSpPr/>
            <p:nvPr/>
          </p:nvSpPr>
          <p:spPr>
            <a:xfrm>
              <a:off x="4112574" y="5510925"/>
              <a:ext cx="3079650" cy="702129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949734" y="5621064"/>
              <a:ext cx="1620957" cy="523220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初步构想</a:t>
              </a:r>
              <a:endParaRPr lang="en-US" altLang="zh-CN" sz="2800" dirty="0" smtClean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205952" y="5578288"/>
              <a:ext cx="561372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966316" y="4463192"/>
            <a:ext cx="3079650" cy="702129"/>
            <a:chOff x="5278465" y="4639381"/>
            <a:chExt cx="3079650" cy="702129"/>
          </a:xfrm>
          <a:solidFill>
            <a:srgbClr val="99CC03"/>
          </a:solidFill>
        </p:grpSpPr>
        <p:sp>
          <p:nvSpPr>
            <p:cNvPr id="16" name="五边形 15"/>
            <p:cNvSpPr/>
            <p:nvPr/>
          </p:nvSpPr>
          <p:spPr>
            <a:xfrm>
              <a:off x="5278465" y="4639381"/>
              <a:ext cx="3079650" cy="702129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128815" y="4744294"/>
              <a:ext cx="1620957" cy="523220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初步目标</a:t>
              </a:r>
              <a:endParaRPr lang="en-US" altLang="zh-CN" sz="2800" dirty="0" smtClean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414190" y="4707356"/>
              <a:ext cx="61106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091235" y="3591648"/>
            <a:ext cx="3079650" cy="702129"/>
            <a:chOff x="6403384" y="3767837"/>
            <a:chExt cx="3079650" cy="702129"/>
          </a:xfrm>
          <a:solidFill>
            <a:srgbClr val="99CC03"/>
          </a:solidFill>
        </p:grpSpPr>
        <p:sp>
          <p:nvSpPr>
            <p:cNvPr id="21" name="五边形 20"/>
            <p:cNvSpPr/>
            <p:nvPr/>
          </p:nvSpPr>
          <p:spPr>
            <a:xfrm>
              <a:off x="6403384" y="3767837"/>
              <a:ext cx="3079650" cy="702129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264352" y="3835092"/>
              <a:ext cx="1620957" cy="523220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引证假设</a:t>
              </a:r>
              <a:endParaRPr lang="en-US" altLang="zh-CN" sz="2800" dirty="0" smtClean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537604" y="3814675"/>
              <a:ext cx="622286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216154" y="2720104"/>
            <a:ext cx="3079650" cy="702129"/>
            <a:chOff x="7528303" y="2896293"/>
            <a:chExt cx="3079650" cy="702129"/>
          </a:xfrm>
          <a:solidFill>
            <a:srgbClr val="99CC03"/>
          </a:solidFill>
        </p:grpSpPr>
        <p:sp>
          <p:nvSpPr>
            <p:cNvPr id="25" name="五边形 24"/>
            <p:cNvSpPr/>
            <p:nvPr/>
          </p:nvSpPr>
          <p:spPr>
            <a:xfrm>
              <a:off x="7528303" y="2896293"/>
              <a:ext cx="3079650" cy="702129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305708" y="2998994"/>
              <a:ext cx="1980029" cy="523220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进一步目标</a:t>
              </a:r>
              <a:endParaRPr lang="en-US" altLang="zh-CN" sz="2800" dirty="0" smtClean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596463" y="2975973"/>
              <a:ext cx="609462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196304" y="1842887"/>
            <a:ext cx="3079650" cy="702129"/>
            <a:chOff x="8508453" y="2019076"/>
            <a:chExt cx="3079650" cy="702129"/>
          </a:xfrm>
          <a:solidFill>
            <a:srgbClr val="99CC03"/>
          </a:solidFill>
        </p:grpSpPr>
        <p:sp>
          <p:nvSpPr>
            <p:cNvPr id="29" name="五边形 28"/>
            <p:cNvSpPr/>
            <p:nvPr/>
          </p:nvSpPr>
          <p:spPr>
            <a:xfrm>
              <a:off x="8508453" y="2019076"/>
              <a:ext cx="3079650" cy="702129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426227" y="2105104"/>
              <a:ext cx="1620957" cy="523220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思维发散</a:t>
              </a:r>
              <a:endParaRPr lang="en-US" altLang="zh-CN" sz="2800" dirty="0" smtClean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612383" y="2105104"/>
              <a:ext cx="623889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05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226704" y="3658903"/>
            <a:ext cx="1855359" cy="1855358"/>
            <a:chOff x="1943583" y="4134892"/>
            <a:chExt cx="1855359" cy="1855358"/>
          </a:xfrm>
          <a:solidFill>
            <a:srgbClr val="99CC03"/>
          </a:solidFill>
        </p:grpSpPr>
        <p:sp>
          <p:nvSpPr>
            <p:cNvPr id="36" name="椭圆 35"/>
            <p:cNvSpPr>
              <a:spLocks noChangeAspect="1"/>
            </p:cNvSpPr>
            <p:nvPr/>
          </p:nvSpPr>
          <p:spPr>
            <a:xfrm>
              <a:off x="1943583" y="4134892"/>
              <a:ext cx="1855359" cy="1855358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376318" y="4534374"/>
              <a:ext cx="1005403" cy="107721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添加</a:t>
              </a:r>
              <a:endParaRPr lang="en-US" altLang="zh-CN" sz="3200" b="1" dirty="0" smtClean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32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标题</a:t>
              </a:r>
              <a:endParaRPr lang="zh-CN" altLang="en-US" sz="3200" b="1" dirty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1703448" y="1744527"/>
            <a:ext cx="3057247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43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5453" y="71169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研究成果与应用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0" y="2754775"/>
            <a:ext cx="3200400" cy="1306513"/>
            <a:chOff x="0" y="2754775"/>
            <a:chExt cx="3200400" cy="1306513"/>
          </a:xfrm>
          <a:solidFill>
            <a:srgbClr val="555555"/>
          </a:solidFill>
        </p:grpSpPr>
        <p:sp>
          <p:nvSpPr>
            <p:cNvPr id="9" name="六边形 8"/>
            <p:cNvSpPr/>
            <p:nvPr/>
          </p:nvSpPr>
          <p:spPr>
            <a:xfrm>
              <a:off x="1062038" y="2754775"/>
              <a:ext cx="2138362" cy="1306513"/>
            </a:xfrm>
            <a:prstGeom prst="hexagon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0" y="2754775"/>
              <a:ext cx="1404938" cy="1306513"/>
            </a:xfrm>
            <a:custGeom>
              <a:avLst/>
              <a:gdLst>
                <a:gd name="connsiteX0" fmla="*/ 1396587 w 1404257"/>
                <a:gd name="connsiteY0" fmla="*/ 0 h 1306286"/>
                <a:gd name="connsiteX1" fmla="*/ 1404257 w 1404257"/>
                <a:gd name="connsiteY1" fmla="*/ 0 h 1306286"/>
                <a:gd name="connsiteX2" fmla="*/ 1404257 w 1404257"/>
                <a:gd name="connsiteY2" fmla="*/ 1306286 h 1306286"/>
                <a:gd name="connsiteX3" fmla="*/ 1401838 w 1404257"/>
                <a:gd name="connsiteY3" fmla="*/ 1306286 h 1306286"/>
                <a:gd name="connsiteX4" fmla="*/ 0 w 1404257"/>
                <a:gd name="connsiteY4" fmla="*/ 983228 h 1306286"/>
                <a:gd name="connsiteX5" fmla="*/ 0 w 1404257"/>
                <a:gd name="connsiteY5" fmla="*/ 321848 h 130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4257" h="1306286">
                  <a:moveTo>
                    <a:pt x="1396587" y="0"/>
                  </a:moveTo>
                  <a:lnTo>
                    <a:pt x="1404257" y="0"/>
                  </a:lnTo>
                  <a:lnTo>
                    <a:pt x="1404257" y="1306286"/>
                  </a:lnTo>
                  <a:lnTo>
                    <a:pt x="1401838" y="1306286"/>
                  </a:lnTo>
                  <a:lnTo>
                    <a:pt x="0" y="983228"/>
                  </a:lnTo>
                  <a:lnTo>
                    <a:pt x="0" y="321848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518758" y="2992532"/>
              <a:ext cx="1415772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EFEF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研究成果</a:t>
              </a:r>
              <a:endParaRPr lang="en-US" altLang="zh-CN" sz="2400" b="1" dirty="0" smtClean="0">
                <a:solidFill>
                  <a:srgbClr val="FEFEF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en-US" altLang="zh-CN" sz="2400" b="1" dirty="0" smtClean="0">
                  <a:solidFill>
                    <a:srgbClr val="FEFEF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01</a:t>
              </a:r>
              <a:endParaRPr lang="zh-CN" altLang="en-US" sz="2400" b="1" dirty="0">
                <a:solidFill>
                  <a:srgbClr val="FEFEF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52763" y="3465975"/>
            <a:ext cx="2139950" cy="1306513"/>
            <a:chOff x="3052763" y="3465975"/>
            <a:chExt cx="2139950" cy="1306513"/>
          </a:xfrm>
          <a:solidFill>
            <a:srgbClr val="99CC03"/>
          </a:solidFill>
        </p:grpSpPr>
        <p:sp>
          <p:nvSpPr>
            <p:cNvPr id="8" name="六边形 7"/>
            <p:cNvSpPr/>
            <p:nvPr/>
          </p:nvSpPr>
          <p:spPr>
            <a:xfrm>
              <a:off x="3052763" y="3465975"/>
              <a:ext cx="2139950" cy="1306513"/>
            </a:xfrm>
            <a:prstGeom prst="hexagon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3475699" y="3728784"/>
              <a:ext cx="1415772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研究成果</a:t>
              </a:r>
              <a:endParaRPr lang="en-US" altLang="zh-CN" sz="2400" b="1" dirty="0" smtClean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en-US" altLang="zh-CN" sz="24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02</a:t>
              </a:r>
              <a:endParaRPr lang="zh-CN" altLang="en-US" sz="2400" b="1" dirty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045075" y="2767475"/>
            <a:ext cx="2139950" cy="1306513"/>
            <a:chOff x="5045075" y="2767475"/>
            <a:chExt cx="2139950" cy="1306513"/>
          </a:xfrm>
          <a:solidFill>
            <a:srgbClr val="99CC03"/>
          </a:solidFill>
        </p:grpSpPr>
        <p:sp>
          <p:nvSpPr>
            <p:cNvPr id="6" name="六边形 5"/>
            <p:cNvSpPr/>
            <p:nvPr/>
          </p:nvSpPr>
          <p:spPr>
            <a:xfrm>
              <a:off x="5045075" y="2767475"/>
              <a:ext cx="2139950" cy="1306513"/>
            </a:xfrm>
            <a:prstGeom prst="hexagon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444245" y="2992531"/>
              <a:ext cx="1415772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研究成果</a:t>
              </a:r>
              <a:endParaRPr lang="en-US" altLang="zh-CN" sz="2400" b="1" dirty="0" smtClean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en-US" altLang="zh-CN" sz="24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03</a:t>
              </a:r>
              <a:endParaRPr lang="zh-CN" altLang="en-US" sz="2400" b="1" dirty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037388" y="3465975"/>
            <a:ext cx="2139950" cy="1306513"/>
            <a:chOff x="7037388" y="3465975"/>
            <a:chExt cx="2139950" cy="1306513"/>
          </a:xfrm>
          <a:solidFill>
            <a:srgbClr val="99CC03"/>
          </a:solidFill>
        </p:grpSpPr>
        <p:sp>
          <p:nvSpPr>
            <p:cNvPr id="7" name="六边形 6"/>
            <p:cNvSpPr/>
            <p:nvPr/>
          </p:nvSpPr>
          <p:spPr>
            <a:xfrm>
              <a:off x="7037388" y="3465975"/>
              <a:ext cx="2139950" cy="1306513"/>
            </a:xfrm>
            <a:prstGeom prst="hexagon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7442676" y="3728783"/>
              <a:ext cx="1415772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研究成果</a:t>
              </a:r>
              <a:endParaRPr lang="en-US" altLang="zh-CN" sz="2400" b="1" dirty="0" smtClean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en-US" altLang="zh-CN" sz="24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04</a:t>
              </a:r>
              <a:endParaRPr lang="zh-CN" altLang="en-US" sz="2400" b="1" dirty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029700" y="2783350"/>
            <a:ext cx="3178175" cy="1277939"/>
            <a:chOff x="9029700" y="2783350"/>
            <a:chExt cx="3178175" cy="1277939"/>
          </a:xfrm>
          <a:solidFill>
            <a:srgbClr val="555555"/>
          </a:solidFill>
        </p:grpSpPr>
        <p:sp>
          <p:nvSpPr>
            <p:cNvPr id="12" name="六边形 11"/>
            <p:cNvSpPr/>
            <p:nvPr/>
          </p:nvSpPr>
          <p:spPr>
            <a:xfrm>
              <a:off x="9029700" y="2783350"/>
              <a:ext cx="2122488" cy="1277938"/>
            </a:xfrm>
            <a:prstGeom prst="hexagon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3" name="任意多边形 12"/>
            <p:cNvSpPr/>
            <p:nvPr/>
          </p:nvSpPr>
          <p:spPr>
            <a:xfrm flipH="1">
              <a:off x="10804525" y="2783351"/>
              <a:ext cx="1403350" cy="1277938"/>
            </a:xfrm>
            <a:custGeom>
              <a:avLst/>
              <a:gdLst>
                <a:gd name="connsiteX0" fmla="*/ 1396587 w 1404257"/>
                <a:gd name="connsiteY0" fmla="*/ 0 h 1306286"/>
                <a:gd name="connsiteX1" fmla="*/ 1404257 w 1404257"/>
                <a:gd name="connsiteY1" fmla="*/ 0 h 1306286"/>
                <a:gd name="connsiteX2" fmla="*/ 1404257 w 1404257"/>
                <a:gd name="connsiteY2" fmla="*/ 1306286 h 1306286"/>
                <a:gd name="connsiteX3" fmla="*/ 1401838 w 1404257"/>
                <a:gd name="connsiteY3" fmla="*/ 1306286 h 1306286"/>
                <a:gd name="connsiteX4" fmla="*/ 0 w 1404257"/>
                <a:gd name="connsiteY4" fmla="*/ 983228 h 1306286"/>
                <a:gd name="connsiteX5" fmla="*/ 0 w 1404257"/>
                <a:gd name="connsiteY5" fmla="*/ 321848 h 130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4257" h="1306286">
                  <a:moveTo>
                    <a:pt x="1396587" y="0"/>
                  </a:moveTo>
                  <a:lnTo>
                    <a:pt x="1404257" y="0"/>
                  </a:lnTo>
                  <a:lnTo>
                    <a:pt x="1404257" y="1306286"/>
                  </a:lnTo>
                  <a:lnTo>
                    <a:pt x="1401838" y="1306286"/>
                  </a:lnTo>
                  <a:lnTo>
                    <a:pt x="0" y="983228"/>
                  </a:lnTo>
                  <a:lnTo>
                    <a:pt x="0" y="321848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9303127" y="3005232"/>
              <a:ext cx="1415772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EFEF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研究成果</a:t>
              </a:r>
              <a:endParaRPr lang="en-US" altLang="zh-CN" sz="2400" b="1" dirty="0" smtClean="0">
                <a:solidFill>
                  <a:srgbClr val="FEFEF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en-US" altLang="zh-CN" sz="2400" b="1" dirty="0" smtClean="0">
                  <a:solidFill>
                    <a:srgbClr val="FEFEF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05</a:t>
              </a:r>
              <a:endParaRPr lang="zh-CN" altLang="en-US" sz="2400" b="1" dirty="0">
                <a:solidFill>
                  <a:srgbClr val="FEFEF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1306017" y="4772488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246910" y="4772487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183568" y="4772487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270514" y="1721900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310814" y="1721899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8" grpId="0"/>
      <p:bldP spid="49" grpId="0"/>
      <p:bldP spid="50" grpId="0"/>
      <p:bldP spid="51" grpId="0"/>
      <p:bldP spid="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5453" y="71169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研究成果与应用</a:t>
            </a:r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6010295" y="3955923"/>
            <a:ext cx="2010634" cy="201063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4001770" y="1992929"/>
            <a:ext cx="2010634" cy="201063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8023039" y="1992929"/>
            <a:ext cx="2010634" cy="201063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2031169" y="4003562"/>
            <a:ext cx="2010634" cy="201063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054912" y="1992929"/>
            <a:ext cx="2371909" cy="2010634"/>
            <a:chOff x="2054912" y="1992929"/>
            <a:chExt cx="2371909" cy="2010634"/>
          </a:xfrm>
        </p:grpSpPr>
        <p:sp>
          <p:nvSpPr>
            <p:cNvPr id="12" name="任意多边形 11"/>
            <p:cNvSpPr>
              <a:spLocks noChangeAspect="1"/>
            </p:cNvSpPr>
            <p:nvPr/>
          </p:nvSpPr>
          <p:spPr>
            <a:xfrm>
              <a:off x="2054912" y="1992929"/>
              <a:ext cx="2371909" cy="2010634"/>
            </a:xfrm>
            <a:custGeom>
              <a:avLst/>
              <a:gdLst>
                <a:gd name="connsiteX0" fmla="*/ 900000 w 2123428"/>
                <a:gd name="connsiteY0" fmla="*/ 0 h 1800000"/>
                <a:gd name="connsiteX1" fmla="*/ 1729274 w 2123428"/>
                <a:gd name="connsiteY1" fmla="*/ 549680 h 1800000"/>
                <a:gd name="connsiteX2" fmla="*/ 1775351 w 2123428"/>
                <a:gd name="connsiteY2" fmla="*/ 698116 h 1800000"/>
                <a:gd name="connsiteX3" fmla="*/ 2123428 w 2123428"/>
                <a:gd name="connsiteY3" fmla="*/ 900000 h 1800000"/>
                <a:gd name="connsiteX4" fmla="*/ 1775351 w 2123428"/>
                <a:gd name="connsiteY4" fmla="*/ 1101883 h 1800000"/>
                <a:gd name="connsiteX5" fmla="*/ 1729274 w 2123428"/>
                <a:gd name="connsiteY5" fmla="*/ 1250321 h 1800000"/>
                <a:gd name="connsiteX6" fmla="*/ 900000 w 2123428"/>
                <a:gd name="connsiteY6" fmla="*/ 1800000 h 1800000"/>
                <a:gd name="connsiteX7" fmla="*/ 0 w 2123428"/>
                <a:gd name="connsiteY7" fmla="*/ 900000 h 1800000"/>
                <a:gd name="connsiteX8" fmla="*/ 900000 w 2123428"/>
                <a:gd name="connsiteY8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3428" h="1800000">
                  <a:moveTo>
                    <a:pt x="900000" y="0"/>
                  </a:moveTo>
                  <a:cubicBezTo>
                    <a:pt x="1272792" y="0"/>
                    <a:pt x="1592646" y="226656"/>
                    <a:pt x="1729274" y="549680"/>
                  </a:cubicBezTo>
                  <a:lnTo>
                    <a:pt x="1775351" y="698116"/>
                  </a:lnTo>
                  <a:lnTo>
                    <a:pt x="2123428" y="900000"/>
                  </a:lnTo>
                  <a:lnTo>
                    <a:pt x="1775351" y="1101883"/>
                  </a:lnTo>
                  <a:lnTo>
                    <a:pt x="1729274" y="1250321"/>
                  </a:lnTo>
                  <a:cubicBezTo>
                    <a:pt x="1592646" y="1573344"/>
                    <a:pt x="1272792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226007" y="2467562"/>
              <a:ext cx="1620957" cy="1354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</a:t>
              </a:r>
              <a:endParaRPr lang="en-US" altLang="zh-CN" sz="16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600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的主要叙述内容</a:t>
              </a:r>
              <a:endParaRPr lang="en-US" altLang="zh-CN" sz="16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</a:t>
              </a:r>
              <a:endPara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的主要叙述内容</a:t>
              </a:r>
              <a:endPara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CN" sz="16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12405" y="1992929"/>
            <a:ext cx="2010634" cy="2371909"/>
            <a:chOff x="6012405" y="1992929"/>
            <a:chExt cx="2010634" cy="2371909"/>
          </a:xfrm>
        </p:grpSpPr>
        <p:sp>
          <p:nvSpPr>
            <p:cNvPr id="7" name="任意多边形 6"/>
            <p:cNvSpPr>
              <a:spLocks noChangeAspect="1"/>
            </p:cNvSpPr>
            <p:nvPr/>
          </p:nvSpPr>
          <p:spPr>
            <a:xfrm rot="5400000">
              <a:off x="5831767" y="2173567"/>
              <a:ext cx="2371909" cy="2010634"/>
            </a:xfrm>
            <a:custGeom>
              <a:avLst/>
              <a:gdLst>
                <a:gd name="connsiteX0" fmla="*/ 900000 w 2123428"/>
                <a:gd name="connsiteY0" fmla="*/ 0 h 1800000"/>
                <a:gd name="connsiteX1" fmla="*/ 1729274 w 2123428"/>
                <a:gd name="connsiteY1" fmla="*/ 549680 h 1800000"/>
                <a:gd name="connsiteX2" fmla="*/ 1775351 w 2123428"/>
                <a:gd name="connsiteY2" fmla="*/ 698116 h 1800000"/>
                <a:gd name="connsiteX3" fmla="*/ 2123428 w 2123428"/>
                <a:gd name="connsiteY3" fmla="*/ 900000 h 1800000"/>
                <a:gd name="connsiteX4" fmla="*/ 1775351 w 2123428"/>
                <a:gd name="connsiteY4" fmla="*/ 1101883 h 1800000"/>
                <a:gd name="connsiteX5" fmla="*/ 1729274 w 2123428"/>
                <a:gd name="connsiteY5" fmla="*/ 1250321 h 1800000"/>
                <a:gd name="connsiteX6" fmla="*/ 900000 w 2123428"/>
                <a:gd name="connsiteY6" fmla="*/ 1800000 h 1800000"/>
                <a:gd name="connsiteX7" fmla="*/ 0 w 2123428"/>
                <a:gd name="connsiteY7" fmla="*/ 900000 h 1800000"/>
                <a:gd name="connsiteX8" fmla="*/ 900000 w 2123428"/>
                <a:gd name="connsiteY8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3428" h="1800000">
                  <a:moveTo>
                    <a:pt x="900000" y="0"/>
                  </a:moveTo>
                  <a:cubicBezTo>
                    <a:pt x="1272792" y="0"/>
                    <a:pt x="1592646" y="226656"/>
                    <a:pt x="1729274" y="549680"/>
                  </a:cubicBezTo>
                  <a:lnTo>
                    <a:pt x="1775351" y="698116"/>
                  </a:lnTo>
                  <a:lnTo>
                    <a:pt x="2123428" y="900000"/>
                  </a:lnTo>
                  <a:lnTo>
                    <a:pt x="1775351" y="1101883"/>
                  </a:lnTo>
                  <a:lnTo>
                    <a:pt x="1729274" y="1250321"/>
                  </a:lnTo>
                  <a:cubicBezTo>
                    <a:pt x="1592646" y="1573344"/>
                    <a:pt x="1272792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6225460" y="2467561"/>
              <a:ext cx="1620957" cy="1354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</a:t>
              </a:r>
              <a:endParaRPr lang="en-US" altLang="zh-CN" sz="16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600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的主要叙述内容</a:t>
              </a:r>
              <a:endParaRPr lang="en-US" altLang="zh-CN" sz="16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</a:t>
              </a:r>
              <a:endPara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的主要叙述内容</a:t>
              </a:r>
              <a:endPara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CN" sz="16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14642" y="3983583"/>
            <a:ext cx="2371909" cy="2010634"/>
            <a:chOff x="3614642" y="3983583"/>
            <a:chExt cx="2371909" cy="2010634"/>
          </a:xfrm>
        </p:grpSpPr>
        <p:sp>
          <p:nvSpPr>
            <p:cNvPr id="14" name="任意多边形 13"/>
            <p:cNvSpPr>
              <a:spLocks noChangeAspect="1"/>
            </p:cNvSpPr>
            <p:nvPr/>
          </p:nvSpPr>
          <p:spPr>
            <a:xfrm flipH="1">
              <a:off x="3614642" y="3983583"/>
              <a:ext cx="2371909" cy="2010634"/>
            </a:xfrm>
            <a:custGeom>
              <a:avLst/>
              <a:gdLst>
                <a:gd name="connsiteX0" fmla="*/ 900000 w 2123428"/>
                <a:gd name="connsiteY0" fmla="*/ 0 h 1800000"/>
                <a:gd name="connsiteX1" fmla="*/ 1729274 w 2123428"/>
                <a:gd name="connsiteY1" fmla="*/ 549680 h 1800000"/>
                <a:gd name="connsiteX2" fmla="*/ 1775351 w 2123428"/>
                <a:gd name="connsiteY2" fmla="*/ 698116 h 1800000"/>
                <a:gd name="connsiteX3" fmla="*/ 2123428 w 2123428"/>
                <a:gd name="connsiteY3" fmla="*/ 900000 h 1800000"/>
                <a:gd name="connsiteX4" fmla="*/ 1775351 w 2123428"/>
                <a:gd name="connsiteY4" fmla="*/ 1101883 h 1800000"/>
                <a:gd name="connsiteX5" fmla="*/ 1729274 w 2123428"/>
                <a:gd name="connsiteY5" fmla="*/ 1250321 h 1800000"/>
                <a:gd name="connsiteX6" fmla="*/ 900000 w 2123428"/>
                <a:gd name="connsiteY6" fmla="*/ 1800000 h 1800000"/>
                <a:gd name="connsiteX7" fmla="*/ 0 w 2123428"/>
                <a:gd name="connsiteY7" fmla="*/ 900000 h 1800000"/>
                <a:gd name="connsiteX8" fmla="*/ 900000 w 2123428"/>
                <a:gd name="connsiteY8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3428" h="1800000">
                  <a:moveTo>
                    <a:pt x="900000" y="0"/>
                  </a:moveTo>
                  <a:cubicBezTo>
                    <a:pt x="1272792" y="0"/>
                    <a:pt x="1592646" y="226656"/>
                    <a:pt x="1729274" y="549680"/>
                  </a:cubicBezTo>
                  <a:lnTo>
                    <a:pt x="1775351" y="698116"/>
                  </a:lnTo>
                  <a:lnTo>
                    <a:pt x="2123428" y="900000"/>
                  </a:lnTo>
                  <a:lnTo>
                    <a:pt x="1775351" y="1101883"/>
                  </a:lnTo>
                  <a:lnTo>
                    <a:pt x="1729274" y="1250321"/>
                  </a:lnTo>
                  <a:cubicBezTo>
                    <a:pt x="1592646" y="1573344"/>
                    <a:pt x="1272792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4199063" y="4477573"/>
              <a:ext cx="1620957" cy="1354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</a:t>
              </a:r>
              <a:endParaRPr lang="en-US" altLang="zh-CN" sz="16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600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的主要叙述内容</a:t>
              </a:r>
              <a:endParaRPr lang="en-US" altLang="zh-CN" sz="16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</a:t>
              </a:r>
              <a:endPara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的主要叙述内容</a:t>
              </a:r>
              <a:endPara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CN" sz="16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025149" y="3594647"/>
            <a:ext cx="2010634" cy="2371909"/>
            <a:chOff x="8025149" y="3594647"/>
            <a:chExt cx="2010634" cy="2371909"/>
          </a:xfrm>
        </p:grpSpPr>
        <p:sp>
          <p:nvSpPr>
            <p:cNvPr id="13" name="任意多边形 12"/>
            <p:cNvSpPr>
              <a:spLocks noChangeAspect="1"/>
            </p:cNvSpPr>
            <p:nvPr/>
          </p:nvSpPr>
          <p:spPr>
            <a:xfrm rot="16200000" flipV="1">
              <a:off x="7844511" y="3775285"/>
              <a:ext cx="2371909" cy="2010634"/>
            </a:xfrm>
            <a:custGeom>
              <a:avLst/>
              <a:gdLst>
                <a:gd name="connsiteX0" fmla="*/ 900000 w 2123428"/>
                <a:gd name="connsiteY0" fmla="*/ 0 h 1800000"/>
                <a:gd name="connsiteX1" fmla="*/ 1729274 w 2123428"/>
                <a:gd name="connsiteY1" fmla="*/ 549680 h 1800000"/>
                <a:gd name="connsiteX2" fmla="*/ 1775351 w 2123428"/>
                <a:gd name="connsiteY2" fmla="*/ 698116 h 1800000"/>
                <a:gd name="connsiteX3" fmla="*/ 2123428 w 2123428"/>
                <a:gd name="connsiteY3" fmla="*/ 900000 h 1800000"/>
                <a:gd name="connsiteX4" fmla="*/ 1775351 w 2123428"/>
                <a:gd name="connsiteY4" fmla="*/ 1101883 h 1800000"/>
                <a:gd name="connsiteX5" fmla="*/ 1729274 w 2123428"/>
                <a:gd name="connsiteY5" fmla="*/ 1250321 h 1800000"/>
                <a:gd name="connsiteX6" fmla="*/ 900000 w 2123428"/>
                <a:gd name="connsiteY6" fmla="*/ 1800000 h 1800000"/>
                <a:gd name="connsiteX7" fmla="*/ 0 w 2123428"/>
                <a:gd name="connsiteY7" fmla="*/ 900000 h 1800000"/>
                <a:gd name="connsiteX8" fmla="*/ 900000 w 2123428"/>
                <a:gd name="connsiteY8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3428" h="1800000">
                  <a:moveTo>
                    <a:pt x="900000" y="0"/>
                  </a:moveTo>
                  <a:cubicBezTo>
                    <a:pt x="1272792" y="0"/>
                    <a:pt x="1592646" y="226656"/>
                    <a:pt x="1729274" y="549680"/>
                  </a:cubicBezTo>
                  <a:lnTo>
                    <a:pt x="1775351" y="698116"/>
                  </a:lnTo>
                  <a:lnTo>
                    <a:pt x="2123428" y="900000"/>
                  </a:lnTo>
                  <a:lnTo>
                    <a:pt x="1775351" y="1101883"/>
                  </a:lnTo>
                  <a:lnTo>
                    <a:pt x="1729274" y="1250321"/>
                  </a:lnTo>
                  <a:cubicBezTo>
                    <a:pt x="1592646" y="1573344"/>
                    <a:pt x="1272792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217877" y="4477573"/>
              <a:ext cx="1620957" cy="1354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</a:t>
              </a:r>
              <a:endParaRPr lang="en-US" altLang="zh-CN" sz="16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600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的主要叙述内容</a:t>
              </a:r>
              <a:endParaRPr lang="en-US" altLang="zh-CN" sz="16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</a:t>
              </a:r>
              <a:endPara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的主要叙述内容</a:t>
              </a:r>
              <a:endPara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CN" sz="16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29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5453" y="71169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研究成果与应用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570416" y="3749006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99CC03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1,458</a:t>
            </a:r>
            <a:endParaRPr lang="zh-CN" altLang="en-US" sz="3600" b="1" dirty="0">
              <a:solidFill>
                <a:srgbClr val="99CC03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293805" y="3749006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12,591</a:t>
            </a:r>
            <a:endParaRPr lang="zh-CN" altLang="en-US" sz="3600" b="1" dirty="0">
              <a:solidFill>
                <a:srgbClr val="555555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10260" y="3749006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99CC03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5,674</a:t>
            </a:r>
            <a:endParaRPr lang="zh-CN" altLang="en-US" sz="3600" b="1" dirty="0">
              <a:solidFill>
                <a:srgbClr val="99CC03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43517" y="3764640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2,345</a:t>
            </a:r>
            <a:endParaRPr lang="zh-CN" altLang="en-US" sz="3600" b="1" dirty="0">
              <a:solidFill>
                <a:srgbClr val="555555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61357" y="2168267"/>
            <a:ext cx="2364963" cy="1420590"/>
            <a:chOff x="1061357" y="2168267"/>
            <a:chExt cx="2364963" cy="1420590"/>
          </a:xfrm>
        </p:grpSpPr>
        <p:sp>
          <p:nvSpPr>
            <p:cNvPr id="6" name="任意多边形 5"/>
            <p:cNvSpPr/>
            <p:nvPr/>
          </p:nvSpPr>
          <p:spPr>
            <a:xfrm>
              <a:off x="1061357" y="2168267"/>
              <a:ext cx="2364963" cy="1420590"/>
            </a:xfrm>
            <a:custGeom>
              <a:avLst/>
              <a:gdLst>
                <a:gd name="connsiteX0" fmla="*/ 0 w 2449284"/>
                <a:gd name="connsiteY0" fmla="*/ 0 h 1420590"/>
                <a:gd name="connsiteX1" fmla="*/ 2449284 w 2449284"/>
                <a:gd name="connsiteY1" fmla="*/ 0 h 1420590"/>
                <a:gd name="connsiteX2" fmla="*/ 2449284 w 2449284"/>
                <a:gd name="connsiteY2" fmla="*/ 653150 h 1420590"/>
                <a:gd name="connsiteX3" fmla="*/ 2449284 w 2449284"/>
                <a:gd name="connsiteY3" fmla="*/ 919843 h 1420590"/>
                <a:gd name="connsiteX4" fmla="*/ 2449284 w 2449284"/>
                <a:gd name="connsiteY4" fmla="*/ 1036870 h 1420590"/>
                <a:gd name="connsiteX5" fmla="*/ 1224642 w 2449284"/>
                <a:gd name="connsiteY5" fmla="*/ 1420590 h 1420590"/>
                <a:gd name="connsiteX6" fmla="*/ 0 w 2449284"/>
                <a:gd name="connsiteY6" fmla="*/ 1036870 h 1420590"/>
                <a:gd name="connsiteX7" fmla="*/ 0 w 2449284"/>
                <a:gd name="connsiteY7" fmla="*/ 919843 h 1420590"/>
                <a:gd name="connsiteX8" fmla="*/ 0 w 2449284"/>
                <a:gd name="connsiteY8" fmla="*/ 653150 h 142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9284" h="1420590">
                  <a:moveTo>
                    <a:pt x="0" y="0"/>
                  </a:moveTo>
                  <a:lnTo>
                    <a:pt x="2449284" y="0"/>
                  </a:lnTo>
                  <a:lnTo>
                    <a:pt x="2449284" y="653150"/>
                  </a:lnTo>
                  <a:lnTo>
                    <a:pt x="2449284" y="919843"/>
                  </a:lnTo>
                  <a:lnTo>
                    <a:pt x="2449284" y="1036870"/>
                  </a:lnTo>
                  <a:lnTo>
                    <a:pt x="1224642" y="1420590"/>
                  </a:lnTo>
                  <a:lnTo>
                    <a:pt x="0" y="1036870"/>
                  </a:lnTo>
                  <a:lnTo>
                    <a:pt x="0" y="919843"/>
                  </a:lnTo>
                  <a:lnTo>
                    <a:pt x="0" y="653150"/>
                  </a:lnTo>
                  <a:close/>
                </a:path>
              </a:pathLst>
            </a:custGeom>
            <a:solidFill>
              <a:srgbClr val="99CC03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762795" y="2253800"/>
              <a:ext cx="1011815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2012</a:t>
              </a:r>
            </a:p>
            <a:p>
              <a:endParaRPr lang="zh-CN" altLang="en-US" sz="3600" b="1" dirty="0">
                <a:solidFill>
                  <a:srgbClr val="555555"/>
                </a:solidFill>
                <a:latin typeface="Agency FB" panose="020B0503020202020204" pitchFamily="34" charset="0"/>
                <a:ea typeface="方正姚体" panose="02010601030101010101" pitchFamily="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803755" y="2892949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年度</a:t>
              </a:r>
              <a:endParaRPr lang="en-US" altLang="zh-CN" sz="2800" b="1" dirty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31279" y="2168267"/>
            <a:ext cx="2364963" cy="1420590"/>
            <a:chOff x="3631279" y="2168267"/>
            <a:chExt cx="2364963" cy="1420590"/>
          </a:xfrm>
        </p:grpSpPr>
        <p:sp>
          <p:nvSpPr>
            <p:cNvPr id="7" name="任意多边形 6"/>
            <p:cNvSpPr/>
            <p:nvPr/>
          </p:nvSpPr>
          <p:spPr>
            <a:xfrm>
              <a:off x="3631279" y="2168267"/>
              <a:ext cx="2364963" cy="1420590"/>
            </a:xfrm>
            <a:custGeom>
              <a:avLst/>
              <a:gdLst>
                <a:gd name="connsiteX0" fmla="*/ 0 w 2449284"/>
                <a:gd name="connsiteY0" fmla="*/ 0 h 1420590"/>
                <a:gd name="connsiteX1" fmla="*/ 2449284 w 2449284"/>
                <a:gd name="connsiteY1" fmla="*/ 0 h 1420590"/>
                <a:gd name="connsiteX2" fmla="*/ 2449284 w 2449284"/>
                <a:gd name="connsiteY2" fmla="*/ 653150 h 1420590"/>
                <a:gd name="connsiteX3" fmla="*/ 2449284 w 2449284"/>
                <a:gd name="connsiteY3" fmla="*/ 919843 h 1420590"/>
                <a:gd name="connsiteX4" fmla="*/ 2449284 w 2449284"/>
                <a:gd name="connsiteY4" fmla="*/ 1036870 h 1420590"/>
                <a:gd name="connsiteX5" fmla="*/ 1224642 w 2449284"/>
                <a:gd name="connsiteY5" fmla="*/ 1420590 h 1420590"/>
                <a:gd name="connsiteX6" fmla="*/ 0 w 2449284"/>
                <a:gd name="connsiteY6" fmla="*/ 1036870 h 1420590"/>
                <a:gd name="connsiteX7" fmla="*/ 0 w 2449284"/>
                <a:gd name="connsiteY7" fmla="*/ 919843 h 1420590"/>
                <a:gd name="connsiteX8" fmla="*/ 0 w 2449284"/>
                <a:gd name="connsiteY8" fmla="*/ 653150 h 142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9284" h="1420590">
                  <a:moveTo>
                    <a:pt x="0" y="0"/>
                  </a:moveTo>
                  <a:lnTo>
                    <a:pt x="2449284" y="0"/>
                  </a:lnTo>
                  <a:lnTo>
                    <a:pt x="2449284" y="653150"/>
                  </a:lnTo>
                  <a:lnTo>
                    <a:pt x="2449284" y="919843"/>
                  </a:lnTo>
                  <a:lnTo>
                    <a:pt x="2449284" y="1036870"/>
                  </a:lnTo>
                  <a:lnTo>
                    <a:pt x="1224642" y="1420590"/>
                  </a:lnTo>
                  <a:lnTo>
                    <a:pt x="0" y="1036870"/>
                  </a:lnTo>
                  <a:lnTo>
                    <a:pt x="0" y="919843"/>
                  </a:lnTo>
                  <a:lnTo>
                    <a:pt x="0" y="653150"/>
                  </a:lnTo>
                  <a:close/>
                </a:path>
              </a:pathLst>
            </a:custGeom>
            <a:solidFill>
              <a:srgbClr val="555555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308542" y="2246620"/>
              <a:ext cx="10118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4F4F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2013</a:t>
              </a:r>
              <a:endParaRPr lang="zh-CN" altLang="en-US" sz="3200" b="1" dirty="0">
                <a:solidFill>
                  <a:srgbClr val="F4F4F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336678" y="2865350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4F4F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年度</a:t>
              </a:r>
              <a:endParaRPr lang="en-US" altLang="zh-CN" sz="2800" b="1" dirty="0">
                <a:solidFill>
                  <a:srgbClr val="F4F4F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01200" y="2168267"/>
            <a:ext cx="2364963" cy="1420590"/>
            <a:chOff x="6201200" y="2168267"/>
            <a:chExt cx="2364963" cy="1420590"/>
          </a:xfrm>
        </p:grpSpPr>
        <p:sp>
          <p:nvSpPr>
            <p:cNvPr id="8" name="任意多边形 7"/>
            <p:cNvSpPr/>
            <p:nvPr/>
          </p:nvSpPr>
          <p:spPr>
            <a:xfrm>
              <a:off x="6201200" y="2168267"/>
              <a:ext cx="2364963" cy="1420590"/>
            </a:xfrm>
            <a:custGeom>
              <a:avLst/>
              <a:gdLst>
                <a:gd name="connsiteX0" fmla="*/ 0 w 2449284"/>
                <a:gd name="connsiteY0" fmla="*/ 0 h 1420590"/>
                <a:gd name="connsiteX1" fmla="*/ 2449284 w 2449284"/>
                <a:gd name="connsiteY1" fmla="*/ 0 h 1420590"/>
                <a:gd name="connsiteX2" fmla="*/ 2449284 w 2449284"/>
                <a:gd name="connsiteY2" fmla="*/ 653150 h 1420590"/>
                <a:gd name="connsiteX3" fmla="*/ 2449284 w 2449284"/>
                <a:gd name="connsiteY3" fmla="*/ 919843 h 1420590"/>
                <a:gd name="connsiteX4" fmla="*/ 2449284 w 2449284"/>
                <a:gd name="connsiteY4" fmla="*/ 1036870 h 1420590"/>
                <a:gd name="connsiteX5" fmla="*/ 1224642 w 2449284"/>
                <a:gd name="connsiteY5" fmla="*/ 1420590 h 1420590"/>
                <a:gd name="connsiteX6" fmla="*/ 0 w 2449284"/>
                <a:gd name="connsiteY6" fmla="*/ 1036870 h 1420590"/>
                <a:gd name="connsiteX7" fmla="*/ 0 w 2449284"/>
                <a:gd name="connsiteY7" fmla="*/ 919843 h 1420590"/>
                <a:gd name="connsiteX8" fmla="*/ 0 w 2449284"/>
                <a:gd name="connsiteY8" fmla="*/ 653150 h 142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9284" h="1420590">
                  <a:moveTo>
                    <a:pt x="0" y="0"/>
                  </a:moveTo>
                  <a:lnTo>
                    <a:pt x="2449284" y="0"/>
                  </a:lnTo>
                  <a:lnTo>
                    <a:pt x="2449284" y="653150"/>
                  </a:lnTo>
                  <a:lnTo>
                    <a:pt x="2449284" y="919843"/>
                  </a:lnTo>
                  <a:lnTo>
                    <a:pt x="2449284" y="1036870"/>
                  </a:lnTo>
                  <a:lnTo>
                    <a:pt x="1224642" y="1420590"/>
                  </a:lnTo>
                  <a:lnTo>
                    <a:pt x="0" y="1036870"/>
                  </a:lnTo>
                  <a:lnTo>
                    <a:pt x="0" y="919843"/>
                  </a:lnTo>
                  <a:lnTo>
                    <a:pt x="0" y="653150"/>
                  </a:lnTo>
                  <a:close/>
                </a:path>
              </a:pathLst>
            </a:custGeom>
            <a:solidFill>
              <a:srgbClr val="99CC03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894521" y="2246619"/>
              <a:ext cx="10118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2014</a:t>
              </a:r>
              <a:endParaRPr lang="zh-CN" altLang="en-US" sz="3200" b="1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935467" y="2851794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年度</a:t>
              </a:r>
              <a:endParaRPr lang="en-US" altLang="zh-CN" sz="2800" b="1" dirty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771122" y="2176432"/>
            <a:ext cx="2364963" cy="1420590"/>
            <a:chOff x="8771122" y="2176432"/>
            <a:chExt cx="2364963" cy="1420590"/>
          </a:xfrm>
        </p:grpSpPr>
        <p:sp>
          <p:nvSpPr>
            <p:cNvPr id="9" name="任意多边形 8"/>
            <p:cNvSpPr/>
            <p:nvPr/>
          </p:nvSpPr>
          <p:spPr>
            <a:xfrm>
              <a:off x="8771122" y="2176432"/>
              <a:ext cx="2364963" cy="1420590"/>
            </a:xfrm>
            <a:custGeom>
              <a:avLst/>
              <a:gdLst>
                <a:gd name="connsiteX0" fmla="*/ 0 w 2449284"/>
                <a:gd name="connsiteY0" fmla="*/ 0 h 1420590"/>
                <a:gd name="connsiteX1" fmla="*/ 2449284 w 2449284"/>
                <a:gd name="connsiteY1" fmla="*/ 0 h 1420590"/>
                <a:gd name="connsiteX2" fmla="*/ 2449284 w 2449284"/>
                <a:gd name="connsiteY2" fmla="*/ 653150 h 1420590"/>
                <a:gd name="connsiteX3" fmla="*/ 2449284 w 2449284"/>
                <a:gd name="connsiteY3" fmla="*/ 919843 h 1420590"/>
                <a:gd name="connsiteX4" fmla="*/ 2449284 w 2449284"/>
                <a:gd name="connsiteY4" fmla="*/ 1036870 h 1420590"/>
                <a:gd name="connsiteX5" fmla="*/ 1224642 w 2449284"/>
                <a:gd name="connsiteY5" fmla="*/ 1420590 h 1420590"/>
                <a:gd name="connsiteX6" fmla="*/ 0 w 2449284"/>
                <a:gd name="connsiteY6" fmla="*/ 1036870 h 1420590"/>
                <a:gd name="connsiteX7" fmla="*/ 0 w 2449284"/>
                <a:gd name="connsiteY7" fmla="*/ 919843 h 1420590"/>
                <a:gd name="connsiteX8" fmla="*/ 0 w 2449284"/>
                <a:gd name="connsiteY8" fmla="*/ 653150 h 142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9284" h="1420590">
                  <a:moveTo>
                    <a:pt x="0" y="0"/>
                  </a:moveTo>
                  <a:lnTo>
                    <a:pt x="2449284" y="0"/>
                  </a:lnTo>
                  <a:lnTo>
                    <a:pt x="2449284" y="653150"/>
                  </a:lnTo>
                  <a:lnTo>
                    <a:pt x="2449284" y="919843"/>
                  </a:lnTo>
                  <a:lnTo>
                    <a:pt x="2449284" y="1036870"/>
                  </a:lnTo>
                  <a:lnTo>
                    <a:pt x="1224642" y="1420590"/>
                  </a:lnTo>
                  <a:lnTo>
                    <a:pt x="0" y="1036870"/>
                  </a:lnTo>
                  <a:lnTo>
                    <a:pt x="0" y="919843"/>
                  </a:lnTo>
                  <a:lnTo>
                    <a:pt x="0" y="653150"/>
                  </a:lnTo>
                  <a:close/>
                </a:path>
              </a:pathLst>
            </a:custGeom>
            <a:solidFill>
              <a:srgbClr val="555555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464441" y="2246618"/>
              <a:ext cx="10118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4F4F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2015</a:t>
              </a:r>
              <a:endParaRPr lang="zh-CN" altLang="en-US" sz="3200" b="1" dirty="0">
                <a:solidFill>
                  <a:srgbClr val="F4F4F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9492577" y="2865350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4F4F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年度</a:t>
              </a:r>
              <a:endParaRPr lang="en-US" altLang="zh-CN" sz="2800" b="1" dirty="0">
                <a:solidFill>
                  <a:srgbClr val="F4F4F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354913" y="4819424"/>
            <a:ext cx="1800493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858983" y="4819424"/>
            <a:ext cx="1800493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425726" y="4819424"/>
            <a:ext cx="1800493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992469" y="4819424"/>
            <a:ext cx="1800493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90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  <p:bldP spid="28" grpId="0"/>
      <p:bldP spid="29" grpId="0"/>
      <p:bldP spid="30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450896" y="3636112"/>
            <a:ext cx="71386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论文总结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524125" y="3357235"/>
            <a:ext cx="7138638" cy="0"/>
          </a:xfrm>
          <a:prstGeom prst="line">
            <a:avLst/>
          </a:prstGeom>
          <a:ln>
            <a:solidFill>
              <a:srgbClr val="99C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5248405" y="1292268"/>
            <a:ext cx="1716066" cy="1716066"/>
          </a:xfrm>
          <a:prstGeom prst="roundRect">
            <a:avLst>
              <a:gd name="adj" fmla="val 13517"/>
            </a:avLst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469669" y="1488581"/>
            <a:ext cx="1284326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8000" dirty="0" smtClean="0">
                <a:solidFill>
                  <a:srgbClr val="99CC03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05</a:t>
            </a:r>
            <a:endParaRPr lang="en-US" altLang="zh-CN" sz="6600" dirty="0" smtClean="0">
              <a:solidFill>
                <a:srgbClr val="99CC03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538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ractur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01650" y="4213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论文总结</a:t>
            </a:r>
            <a:endParaRPr lang="zh-CN" altLang="en-US" sz="3600" b="1" dirty="0">
              <a:solidFill>
                <a:srgbClr val="99CC0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36697" y="1968791"/>
            <a:ext cx="1238339" cy="1067534"/>
            <a:chOff x="1836697" y="1968791"/>
            <a:chExt cx="1238339" cy="1067534"/>
          </a:xfrm>
          <a:solidFill>
            <a:srgbClr val="99CC03"/>
          </a:solidFill>
        </p:grpSpPr>
        <p:sp>
          <p:nvSpPr>
            <p:cNvPr id="28" name="六边形 27"/>
            <p:cNvSpPr>
              <a:spLocks noChangeAspect="1"/>
            </p:cNvSpPr>
            <p:nvPr/>
          </p:nvSpPr>
          <p:spPr>
            <a:xfrm rot="10800000">
              <a:off x="1836697" y="1968791"/>
              <a:ext cx="1238339" cy="1067534"/>
            </a:xfrm>
            <a:prstGeom prst="hexagon">
              <a:avLst>
                <a:gd name="adj" fmla="val 28557"/>
                <a:gd name="vf" fmla="val 11547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2079801" y="2071631"/>
              <a:ext cx="752129" cy="76944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01</a:t>
              </a:r>
              <a:endParaRPr lang="zh-CN" altLang="en-US" sz="4400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836698" y="3177551"/>
            <a:ext cx="1238339" cy="1067534"/>
            <a:chOff x="1836698" y="3177551"/>
            <a:chExt cx="1238339" cy="1067534"/>
          </a:xfrm>
          <a:solidFill>
            <a:srgbClr val="99CC03"/>
          </a:solidFill>
        </p:grpSpPr>
        <p:sp>
          <p:nvSpPr>
            <p:cNvPr id="30" name="六边形 29"/>
            <p:cNvSpPr>
              <a:spLocks noChangeAspect="1"/>
            </p:cNvSpPr>
            <p:nvPr/>
          </p:nvSpPr>
          <p:spPr>
            <a:xfrm rot="10800000">
              <a:off x="1836698" y="3177551"/>
              <a:ext cx="1238339" cy="1067534"/>
            </a:xfrm>
            <a:prstGeom prst="hexagon">
              <a:avLst>
                <a:gd name="adj" fmla="val 28557"/>
                <a:gd name="vf" fmla="val 11547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2080849" y="3290030"/>
              <a:ext cx="752129" cy="76944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02</a:t>
              </a:r>
              <a:endParaRPr lang="zh-CN" altLang="en-US" sz="4400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1836699" y="4386309"/>
            <a:ext cx="1238339" cy="1067534"/>
            <a:chOff x="1836699" y="4386309"/>
            <a:chExt cx="1238339" cy="1067534"/>
          </a:xfrm>
          <a:solidFill>
            <a:srgbClr val="99CC03"/>
          </a:solidFill>
        </p:grpSpPr>
        <p:sp>
          <p:nvSpPr>
            <p:cNvPr id="32" name="六边形 31"/>
            <p:cNvSpPr>
              <a:spLocks noChangeAspect="1"/>
            </p:cNvSpPr>
            <p:nvPr/>
          </p:nvSpPr>
          <p:spPr>
            <a:xfrm rot="10800000">
              <a:off x="1836699" y="4386309"/>
              <a:ext cx="1238339" cy="1067534"/>
            </a:xfrm>
            <a:prstGeom prst="hexagon">
              <a:avLst>
                <a:gd name="adj" fmla="val 28557"/>
                <a:gd name="vf" fmla="val 11547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2079801" y="4485379"/>
              <a:ext cx="752129" cy="76944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03</a:t>
              </a:r>
              <a:endParaRPr lang="zh-CN" altLang="en-US" sz="4400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9090835" y="2573529"/>
            <a:ext cx="1238339" cy="1067534"/>
            <a:chOff x="9090835" y="2573529"/>
            <a:chExt cx="1238339" cy="1067534"/>
          </a:xfrm>
          <a:solidFill>
            <a:srgbClr val="99CC03"/>
          </a:solidFill>
        </p:grpSpPr>
        <p:sp>
          <p:nvSpPr>
            <p:cNvPr id="34" name="六边形 33"/>
            <p:cNvSpPr>
              <a:spLocks noChangeAspect="1"/>
            </p:cNvSpPr>
            <p:nvPr/>
          </p:nvSpPr>
          <p:spPr>
            <a:xfrm rot="10800000" flipH="1">
              <a:off x="9090835" y="2573529"/>
              <a:ext cx="1238339" cy="1067534"/>
            </a:xfrm>
            <a:prstGeom prst="hexagon">
              <a:avLst>
                <a:gd name="adj" fmla="val 28557"/>
                <a:gd name="vf" fmla="val 11547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9333939" y="2697522"/>
              <a:ext cx="752129" cy="76944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04</a:t>
              </a:r>
              <a:endParaRPr lang="zh-CN" altLang="en-US" sz="4400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9090835" y="3813374"/>
            <a:ext cx="1238339" cy="1067534"/>
            <a:chOff x="9090835" y="3813374"/>
            <a:chExt cx="1238339" cy="1067534"/>
          </a:xfrm>
          <a:solidFill>
            <a:srgbClr val="99CC03"/>
          </a:solidFill>
        </p:grpSpPr>
        <p:sp>
          <p:nvSpPr>
            <p:cNvPr id="36" name="六边形 35"/>
            <p:cNvSpPr>
              <a:spLocks noChangeAspect="1"/>
            </p:cNvSpPr>
            <p:nvPr/>
          </p:nvSpPr>
          <p:spPr>
            <a:xfrm rot="10800000" flipH="1">
              <a:off x="9090835" y="3813374"/>
              <a:ext cx="1238339" cy="1067534"/>
            </a:xfrm>
            <a:prstGeom prst="hexagon">
              <a:avLst>
                <a:gd name="adj" fmla="val 28557"/>
                <a:gd name="vf" fmla="val 11547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9336555" y="3930259"/>
              <a:ext cx="752129" cy="76944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05</a:t>
              </a:r>
              <a:endParaRPr lang="zh-CN" altLang="en-US" sz="4400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09507" y="2573528"/>
            <a:ext cx="3232866" cy="1067534"/>
            <a:chOff x="2909507" y="2573528"/>
            <a:chExt cx="3232866" cy="1067534"/>
          </a:xfrm>
        </p:grpSpPr>
        <p:sp>
          <p:nvSpPr>
            <p:cNvPr id="29" name="六边形 28"/>
            <p:cNvSpPr>
              <a:spLocks noChangeAspect="1"/>
            </p:cNvSpPr>
            <p:nvPr/>
          </p:nvSpPr>
          <p:spPr>
            <a:xfrm rot="10800000" flipH="1">
              <a:off x="2909507" y="2573528"/>
              <a:ext cx="3232866" cy="1067534"/>
            </a:xfrm>
            <a:prstGeom prst="hexagon">
              <a:avLst>
                <a:gd name="adj" fmla="val 28557"/>
                <a:gd name="vf" fmla="val 115470"/>
              </a:avLst>
            </a:prstGeom>
            <a:noFill/>
            <a:ln>
              <a:solidFill>
                <a:srgbClr val="55555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3235953" y="2836664"/>
              <a:ext cx="2698175" cy="7386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请在这里输入您的主要叙述内容</a:t>
              </a:r>
              <a:endPara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请在这里输入您的主要叙述内容</a:t>
              </a:r>
              <a:endPara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2909506" y="3785181"/>
            <a:ext cx="3232866" cy="1067534"/>
            <a:chOff x="2909506" y="3785181"/>
            <a:chExt cx="3232866" cy="1067534"/>
          </a:xfrm>
        </p:grpSpPr>
        <p:sp>
          <p:nvSpPr>
            <p:cNvPr id="31" name="六边形 30"/>
            <p:cNvSpPr>
              <a:spLocks noChangeAspect="1"/>
            </p:cNvSpPr>
            <p:nvPr/>
          </p:nvSpPr>
          <p:spPr>
            <a:xfrm rot="10800000" flipH="1">
              <a:off x="2909506" y="3785181"/>
              <a:ext cx="3232866" cy="1067534"/>
            </a:xfrm>
            <a:prstGeom prst="hexagon">
              <a:avLst>
                <a:gd name="adj" fmla="val 28557"/>
                <a:gd name="vf" fmla="val 115470"/>
              </a:avLst>
            </a:prstGeom>
            <a:noFill/>
            <a:ln>
              <a:solidFill>
                <a:srgbClr val="55555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3212887" y="4035453"/>
              <a:ext cx="2698175" cy="7386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请在这里输入您的主要叙述内容</a:t>
              </a:r>
              <a:endPara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请在这里输入您的主要叙述内容</a:t>
              </a:r>
              <a:endPara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2909505" y="4993938"/>
            <a:ext cx="3232866" cy="1067534"/>
            <a:chOff x="2909505" y="4993938"/>
            <a:chExt cx="3232866" cy="1067534"/>
          </a:xfrm>
        </p:grpSpPr>
        <p:sp>
          <p:nvSpPr>
            <p:cNvPr id="33" name="六边形 32"/>
            <p:cNvSpPr>
              <a:spLocks noChangeAspect="1"/>
            </p:cNvSpPr>
            <p:nvPr/>
          </p:nvSpPr>
          <p:spPr>
            <a:xfrm rot="10800000" flipH="1">
              <a:off x="2909505" y="4993938"/>
              <a:ext cx="3232866" cy="1067534"/>
            </a:xfrm>
            <a:prstGeom prst="hexagon">
              <a:avLst>
                <a:gd name="adj" fmla="val 28557"/>
                <a:gd name="vf" fmla="val 115470"/>
              </a:avLst>
            </a:prstGeom>
            <a:noFill/>
            <a:ln>
              <a:solidFill>
                <a:srgbClr val="55555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3166981" y="5268053"/>
              <a:ext cx="2698175" cy="7386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请在这里输入您的主要叙述内容</a:t>
              </a:r>
              <a:endPara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请在这里输入您的主要叙述内容</a:t>
              </a:r>
              <a:endPara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6011703" y="3180722"/>
            <a:ext cx="3232866" cy="1067534"/>
            <a:chOff x="6011703" y="3180722"/>
            <a:chExt cx="3232866" cy="1067534"/>
          </a:xfrm>
        </p:grpSpPr>
        <p:sp>
          <p:nvSpPr>
            <p:cNvPr id="35" name="六边形 34"/>
            <p:cNvSpPr>
              <a:spLocks noChangeAspect="1"/>
            </p:cNvSpPr>
            <p:nvPr/>
          </p:nvSpPr>
          <p:spPr>
            <a:xfrm rot="10800000" flipH="1">
              <a:off x="6011703" y="3180722"/>
              <a:ext cx="3232866" cy="1067534"/>
            </a:xfrm>
            <a:prstGeom prst="hexagon">
              <a:avLst>
                <a:gd name="adj" fmla="val 28557"/>
                <a:gd name="vf" fmla="val 115470"/>
              </a:avLst>
            </a:prstGeom>
            <a:noFill/>
            <a:ln>
              <a:solidFill>
                <a:srgbClr val="55555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6292019" y="3444042"/>
              <a:ext cx="2698175" cy="7386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请在这里输入您的主要叙述内容</a:t>
              </a:r>
              <a:endPara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请在这里输入您的主要叙述内容</a:t>
              </a:r>
              <a:endPara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011703" y="4420568"/>
            <a:ext cx="3232866" cy="1067534"/>
            <a:chOff x="6011703" y="4420568"/>
            <a:chExt cx="3232866" cy="1067534"/>
          </a:xfrm>
        </p:grpSpPr>
        <p:sp>
          <p:nvSpPr>
            <p:cNvPr id="37" name="六边形 36"/>
            <p:cNvSpPr>
              <a:spLocks noChangeAspect="1"/>
            </p:cNvSpPr>
            <p:nvPr/>
          </p:nvSpPr>
          <p:spPr>
            <a:xfrm rot="10800000" flipH="1">
              <a:off x="6011703" y="4420568"/>
              <a:ext cx="3232866" cy="1067534"/>
            </a:xfrm>
            <a:prstGeom prst="hexagon">
              <a:avLst>
                <a:gd name="adj" fmla="val 28557"/>
                <a:gd name="vf" fmla="val 115470"/>
              </a:avLst>
            </a:prstGeom>
            <a:noFill/>
            <a:ln>
              <a:solidFill>
                <a:srgbClr val="55555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6327905" y="4676779"/>
              <a:ext cx="2698175" cy="7386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请在这里输入您的主要叙述内容</a:t>
              </a:r>
              <a:endPara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请在这里输入您的主要叙述内容</a:t>
              </a:r>
              <a:endPara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A5D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01650" y="4213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论文总结</a:t>
            </a:r>
            <a:endParaRPr lang="zh-CN" altLang="en-US" sz="3600" b="1" dirty="0">
              <a:solidFill>
                <a:srgbClr val="99CC0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850577" y="2004923"/>
            <a:ext cx="2219923" cy="1440094"/>
            <a:chOff x="3850577" y="2232123"/>
            <a:chExt cx="2219923" cy="1440094"/>
          </a:xfrm>
        </p:grpSpPr>
        <p:sp>
          <p:nvSpPr>
            <p:cNvPr id="7" name="任意多边形 6"/>
            <p:cNvSpPr/>
            <p:nvPr/>
          </p:nvSpPr>
          <p:spPr>
            <a:xfrm>
              <a:off x="3850577" y="2232123"/>
              <a:ext cx="2219923" cy="1440094"/>
            </a:xfrm>
            <a:custGeom>
              <a:avLst/>
              <a:gdLst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501385 w 501385"/>
                <a:gd name="connsiteY0" fmla="*/ 352425 h 352425"/>
                <a:gd name="connsiteX1" fmla="*/ 501385 w 501385"/>
                <a:gd name="connsiteY1" fmla="*/ 16668 h 352425"/>
                <a:gd name="connsiteX2" fmla="*/ 475191 w 501385"/>
                <a:gd name="connsiteY2" fmla="*/ 0 h 352425"/>
                <a:gd name="connsiteX3" fmla="*/ 65616 w 501385"/>
                <a:gd name="connsiteY3" fmla="*/ 0 h 352425"/>
                <a:gd name="connsiteX4" fmla="*/ 65616 w 501385"/>
                <a:gd name="connsiteY4" fmla="*/ 278606 h 352425"/>
                <a:gd name="connsiteX5" fmla="*/ 344222 w 501385"/>
                <a:gd name="connsiteY5" fmla="*/ 278606 h 352425"/>
                <a:gd name="connsiteX6" fmla="*/ 501385 w 50138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517641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486684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486684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793 h 352793"/>
                <a:gd name="connsiteX1" fmla="*/ 543835 w 543835"/>
                <a:gd name="connsiteY1" fmla="*/ 17036 h 352793"/>
                <a:gd name="connsiteX2" fmla="*/ 486684 w 543835"/>
                <a:gd name="connsiteY2" fmla="*/ 368 h 352793"/>
                <a:gd name="connsiteX3" fmla="*/ 108066 w 543835"/>
                <a:gd name="connsiteY3" fmla="*/ 368 h 352793"/>
                <a:gd name="connsiteX4" fmla="*/ 108066 w 543835"/>
                <a:gd name="connsiteY4" fmla="*/ 278974 h 352793"/>
                <a:gd name="connsiteX5" fmla="*/ 386672 w 543835"/>
                <a:gd name="connsiteY5" fmla="*/ 278974 h 352793"/>
                <a:gd name="connsiteX6" fmla="*/ 543835 w 543835"/>
                <a:gd name="connsiteY6" fmla="*/ 352793 h 35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835" h="352793">
                  <a:moveTo>
                    <a:pt x="543835" y="352793"/>
                  </a:moveTo>
                  <a:lnTo>
                    <a:pt x="543835" y="17036"/>
                  </a:lnTo>
                  <a:cubicBezTo>
                    <a:pt x="539073" y="1955"/>
                    <a:pt x="505734" y="-1220"/>
                    <a:pt x="486684" y="368"/>
                  </a:cubicBezTo>
                  <a:lnTo>
                    <a:pt x="108066" y="368"/>
                  </a:lnTo>
                  <a:cubicBezTo>
                    <a:pt x="-32428" y="369"/>
                    <a:pt x="-39572" y="281355"/>
                    <a:pt x="108066" y="278974"/>
                  </a:cubicBezTo>
                  <a:lnTo>
                    <a:pt x="386672" y="278974"/>
                  </a:lnTo>
                  <a:cubicBezTo>
                    <a:pt x="439060" y="279767"/>
                    <a:pt x="500972" y="309137"/>
                    <a:pt x="543835" y="352793"/>
                  </a:cubicBez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269095" y="2495519"/>
              <a:ext cx="1678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观点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endParaRPr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26416" y="2464740"/>
              <a:ext cx="6078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rPr>
                <a:t>01</a:t>
              </a:r>
              <a:endPara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141647" y="3544345"/>
            <a:ext cx="2027838" cy="1254160"/>
            <a:chOff x="4141647" y="3771545"/>
            <a:chExt cx="2027838" cy="1254160"/>
          </a:xfrm>
        </p:grpSpPr>
        <p:sp>
          <p:nvSpPr>
            <p:cNvPr id="12" name="任意多边形 11"/>
            <p:cNvSpPr/>
            <p:nvPr/>
          </p:nvSpPr>
          <p:spPr>
            <a:xfrm>
              <a:off x="4141647" y="3771545"/>
              <a:ext cx="1933303" cy="1254160"/>
            </a:xfrm>
            <a:custGeom>
              <a:avLst/>
              <a:gdLst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501385 w 501385"/>
                <a:gd name="connsiteY0" fmla="*/ 352425 h 352425"/>
                <a:gd name="connsiteX1" fmla="*/ 501385 w 501385"/>
                <a:gd name="connsiteY1" fmla="*/ 16668 h 352425"/>
                <a:gd name="connsiteX2" fmla="*/ 475191 w 501385"/>
                <a:gd name="connsiteY2" fmla="*/ 0 h 352425"/>
                <a:gd name="connsiteX3" fmla="*/ 65616 w 501385"/>
                <a:gd name="connsiteY3" fmla="*/ 0 h 352425"/>
                <a:gd name="connsiteX4" fmla="*/ 65616 w 501385"/>
                <a:gd name="connsiteY4" fmla="*/ 278606 h 352425"/>
                <a:gd name="connsiteX5" fmla="*/ 344222 w 501385"/>
                <a:gd name="connsiteY5" fmla="*/ 278606 h 352425"/>
                <a:gd name="connsiteX6" fmla="*/ 501385 w 50138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517641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486684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486684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793 h 352793"/>
                <a:gd name="connsiteX1" fmla="*/ 543835 w 543835"/>
                <a:gd name="connsiteY1" fmla="*/ 17036 h 352793"/>
                <a:gd name="connsiteX2" fmla="*/ 486684 w 543835"/>
                <a:gd name="connsiteY2" fmla="*/ 368 h 352793"/>
                <a:gd name="connsiteX3" fmla="*/ 108066 w 543835"/>
                <a:gd name="connsiteY3" fmla="*/ 368 h 352793"/>
                <a:gd name="connsiteX4" fmla="*/ 108066 w 543835"/>
                <a:gd name="connsiteY4" fmla="*/ 278974 h 352793"/>
                <a:gd name="connsiteX5" fmla="*/ 386672 w 543835"/>
                <a:gd name="connsiteY5" fmla="*/ 278974 h 352793"/>
                <a:gd name="connsiteX6" fmla="*/ 543835 w 543835"/>
                <a:gd name="connsiteY6" fmla="*/ 352793 h 35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835" h="352793">
                  <a:moveTo>
                    <a:pt x="543835" y="352793"/>
                  </a:moveTo>
                  <a:lnTo>
                    <a:pt x="543835" y="17036"/>
                  </a:lnTo>
                  <a:cubicBezTo>
                    <a:pt x="539073" y="1955"/>
                    <a:pt x="505734" y="-1220"/>
                    <a:pt x="486684" y="368"/>
                  </a:cubicBezTo>
                  <a:lnTo>
                    <a:pt x="108066" y="368"/>
                  </a:lnTo>
                  <a:cubicBezTo>
                    <a:pt x="-32428" y="369"/>
                    <a:pt x="-39572" y="281355"/>
                    <a:pt x="108066" y="278974"/>
                  </a:cubicBezTo>
                  <a:lnTo>
                    <a:pt x="386672" y="278974"/>
                  </a:lnTo>
                  <a:cubicBezTo>
                    <a:pt x="439060" y="279767"/>
                    <a:pt x="500972" y="309137"/>
                    <a:pt x="543835" y="352793"/>
                  </a:cubicBez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491080" y="4005476"/>
              <a:ext cx="16784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观点 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384832" y="3991130"/>
              <a:ext cx="567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rPr>
                <a:t>03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262219" y="4893419"/>
            <a:ext cx="1814574" cy="1177139"/>
            <a:chOff x="4262219" y="5120619"/>
            <a:chExt cx="1814574" cy="1177139"/>
          </a:xfrm>
        </p:grpSpPr>
        <p:sp>
          <p:nvSpPr>
            <p:cNvPr id="16" name="任意多边形 15"/>
            <p:cNvSpPr/>
            <p:nvPr/>
          </p:nvSpPr>
          <p:spPr>
            <a:xfrm>
              <a:off x="4262219" y="5120619"/>
              <a:ext cx="1814574" cy="1177139"/>
            </a:xfrm>
            <a:custGeom>
              <a:avLst/>
              <a:gdLst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501385 w 501385"/>
                <a:gd name="connsiteY0" fmla="*/ 352425 h 352425"/>
                <a:gd name="connsiteX1" fmla="*/ 501385 w 501385"/>
                <a:gd name="connsiteY1" fmla="*/ 16668 h 352425"/>
                <a:gd name="connsiteX2" fmla="*/ 475191 w 501385"/>
                <a:gd name="connsiteY2" fmla="*/ 0 h 352425"/>
                <a:gd name="connsiteX3" fmla="*/ 65616 w 501385"/>
                <a:gd name="connsiteY3" fmla="*/ 0 h 352425"/>
                <a:gd name="connsiteX4" fmla="*/ 65616 w 501385"/>
                <a:gd name="connsiteY4" fmla="*/ 278606 h 352425"/>
                <a:gd name="connsiteX5" fmla="*/ 344222 w 501385"/>
                <a:gd name="connsiteY5" fmla="*/ 278606 h 352425"/>
                <a:gd name="connsiteX6" fmla="*/ 501385 w 50138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517641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486684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486684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793 h 352793"/>
                <a:gd name="connsiteX1" fmla="*/ 543835 w 543835"/>
                <a:gd name="connsiteY1" fmla="*/ 17036 h 352793"/>
                <a:gd name="connsiteX2" fmla="*/ 486684 w 543835"/>
                <a:gd name="connsiteY2" fmla="*/ 368 h 352793"/>
                <a:gd name="connsiteX3" fmla="*/ 108066 w 543835"/>
                <a:gd name="connsiteY3" fmla="*/ 368 h 352793"/>
                <a:gd name="connsiteX4" fmla="*/ 108066 w 543835"/>
                <a:gd name="connsiteY4" fmla="*/ 278974 h 352793"/>
                <a:gd name="connsiteX5" fmla="*/ 386672 w 543835"/>
                <a:gd name="connsiteY5" fmla="*/ 278974 h 352793"/>
                <a:gd name="connsiteX6" fmla="*/ 543835 w 543835"/>
                <a:gd name="connsiteY6" fmla="*/ 352793 h 35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835" h="352793">
                  <a:moveTo>
                    <a:pt x="543835" y="352793"/>
                  </a:moveTo>
                  <a:lnTo>
                    <a:pt x="543835" y="17036"/>
                  </a:lnTo>
                  <a:cubicBezTo>
                    <a:pt x="539073" y="1955"/>
                    <a:pt x="505734" y="-1220"/>
                    <a:pt x="486684" y="368"/>
                  </a:cubicBezTo>
                  <a:lnTo>
                    <a:pt x="108066" y="368"/>
                  </a:lnTo>
                  <a:cubicBezTo>
                    <a:pt x="-32428" y="369"/>
                    <a:pt x="-39572" y="281355"/>
                    <a:pt x="108066" y="278974"/>
                  </a:cubicBezTo>
                  <a:lnTo>
                    <a:pt x="386672" y="278974"/>
                  </a:lnTo>
                  <a:cubicBezTo>
                    <a:pt x="439060" y="279767"/>
                    <a:pt x="500972" y="309137"/>
                    <a:pt x="543835" y="352793"/>
                  </a:cubicBez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481033" y="5334735"/>
              <a:ext cx="567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rPr>
                <a:t>05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609731" y="5385359"/>
              <a:ext cx="11195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观点 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139424" y="2004923"/>
            <a:ext cx="2530577" cy="1440094"/>
            <a:chOff x="6139424" y="2232123"/>
            <a:chExt cx="2530577" cy="1440094"/>
          </a:xfrm>
        </p:grpSpPr>
        <p:sp>
          <p:nvSpPr>
            <p:cNvPr id="21" name="任意多边形 20"/>
            <p:cNvSpPr/>
            <p:nvPr/>
          </p:nvSpPr>
          <p:spPr>
            <a:xfrm flipH="1">
              <a:off x="6139424" y="2232123"/>
              <a:ext cx="2219923" cy="1440094"/>
            </a:xfrm>
            <a:custGeom>
              <a:avLst/>
              <a:gdLst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501385 w 501385"/>
                <a:gd name="connsiteY0" fmla="*/ 352425 h 352425"/>
                <a:gd name="connsiteX1" fmla="*/ 501385 w 501385"/>
                <a:gd name="connsiteY1" fmla="*/ 16668 h 352425"/>
                <a:gd name="connsiteX2" fmla="*/ 475191 w 501385"/>
                <a:gd name="connsiteY2" fmla="*/ 0 h 352425"/>
                <a:gd name="connsiteX3" fmla="*/ 65616 w 501385"/>
                <a:gd name="connsiteY3" fmla="*/ 0 h 352425"/>
                <a:gd name="connsiteX4" fmla="*/ 65616 w 501385"/>
                <a:gd name="connsiteY4" fmla="*/ 278606 h 352425"/>
                <a:gd name="connsiteX5" fmla="*/ 344222 w 501385"/>
                <a:gd name="connsiteY5" fmla="*/ 278606 h 352425"/>
                <a:gd name="connsiteX6" fmla="*/ 501385 w 50138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517641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486684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486684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793 h 352793"/>
                <a:gd name="connsiteX1" fmla="*/ 543835 w 543835"/>
                <a:gd name="connsiteY1" fmla="*/ 17036 h 352793"/>
                <a:gd name="connsiteX2" fmla="*/ 486684 w 543835"/>
                <a:gd name="connsiteY2" fmla="*/ 368 h 352793"/>
                <a:gd name="connsiteX3" fmla="*/ 108066 w 543835"/>
                <a:gd name="connsiteY3" fmla="*/ 368 h 352793"/>
                <a:gd name="connsiteX4" fmla="*/ 108066 w 543835"/>
                <a:gd name="connsiteY4" fmla="*/ 278974 h 352793"/>
                <a:gd name="connsiteX5" fmla="*/ 386672 w 543835"/>
                <a:gd name="connsiteY5" fmla="*/ 278974 h 352793"/>
                <a:gd name="connsiteX6" fmla="*/ 543835 w 543835"/>
                <a:gd name="connsiteY6" fmla="*/ 352793 h 35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835" h="352793">
                  <a:moveTo>
                    <a:pt x="543835" y="352793"/>
                  </a:moveTo>
                  <a:lnTo>
                    <a:pt x="543835" y="17036"/>
                  </a:lnTo>
                  <a:cubicBezTo>
                    <a:pt x="539073" y="1955"/>
                    <a:pt x="505734" y="-1220"/>
                    <a:pt x="486684" y="368"/>
                  </a:cubicBezTo>
                  <a:lnTo>
                    <a:pt x="108066" y="368"/>
                  </a:lnTo>
                  <a:cubicBezTo>
                    <a:pt x="-32428" y="369"/>
                    <a:pt x="-39572" y="281355"/>
                    <a:pt x="108066" y="278974"/>
                  </a:cubicBezTo>
                  <a:lnTo>
                    <a:pt x="386672" y="278974"/>
                  </a:lnTo>
                  <a:cubicBezTo>
                    <a:pt x="439060" y="279767"/>
                    <a:pt x="500972" y="309137"/>
                    <a:pt x="543835" y="352793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275649" y="2467655"/>
              <a:ext cx="6623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6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991596" y="2497522"/>
              <a:ext cx="1678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观点 </a:t>
              </a:r>
              <a:endParaRPr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134975" y="3544345"/>
            <a:ext cx="2359516" cy="1254160"/>
            <a:chOff x="6134975" y="3771545"/>
            <a:chExt cx="2359516" cy="1254160"/>
          </a:xfrm>
        </p:grpSpPr>
        <p:sp>
          <p:nvSpPr>
            <p:cNvPr id="25" name="任意多边形 24"/>
            <p:cNvSpPr/>
            <p:nvPr/>
          </p:nvSpPr>
          <p:spPr>
            <a:xfrm flipH="1">
              <a:off x="6134975" y="3771545"/>
              <a:ext cx="1933303" cy="1254160"/>
            </a:xfrm>
            <a:custGeom>
              <a:avLst/>
              <a:gdLst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501385 w 501385"/>
                <a:gd name="connsiteY0" fmla="*/ 352425 h 352425"/>
                <a:gd name="connsiteX1" fmla="*/ 501385 w 501385"/>
                <a:gd name="connsiteY1" fmla="*/ 16668 h 352425"/>
                <a:gd name="connsiteX2" fmla="*/ 475191 w 501385"/>
                <a:gd name="connsiteY2" fmla="*/ 0 h 352425"/>
                <a:gd name="connsiteX3" fmla="*/ 65616 w 501385"/>
                <a:gd name="connsiteY3" fmla="*/ 0 h 352425"/>
                <a:gd name="connsiteX4" fmla="*/ 65616 w 501385"/>
                <a:gd name="connsiteY4" fmla="*/ 278606 h 352425"/>
                <a:gd name="connsiteX5" fmla="*/ 344222 w 501385"/>
                <a:gd name="connsiteY5" fmla="*/ 278606 h 352425"/>
                <a:gd name="connsiteX6" fmla="*/ 501385 w 50138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517641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486684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486684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793 h 352793"/>
                <a:gd name="connsiteX1" fmla="*/ 543835 w 543835"/>
                <a:gd name="connsiteY1" fmla="*/ 17036 h 352793"/>
                <a:gd name="connsiteX2" fmla="*/ 486684 w 543835"/>
                <a:gd name="connsiteY2" fmla="*/ 368 h 352793"/>
                <a:gd name="connsiteX3" fmla="*/ 108066 w 543835"/>
                <a:gd name="connsiteY3" fmla="*/ 368 h 352793"/>
                <a:gd name="connsiteX4" fmla="*/ 108066 w 543835"/>
                <a:gd name="connsiteY4" fmla="*/ 278974 h 352793"/>
                <a:gd name="connsiteX5" fmla="*/ 386672 w 543835"/>
                <a:gd name="connsiteY5" fmla="*/ 278974 h 352793"/>
                <a:gd name="connsiteX6" fmla="*/ 543835 w 543835"/>
                <a:gd name="connsiteY6" fmla="*/ 352793 h 35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835" h="352793">
                  <a:moveTo>
                    <a:pt x="543835" y="352793"/>
                  </a:moveTo>
                  <a:lnTo>
                    <a:pt x="543835" y="17036"/>
                  </a:lnTo>
                  <a:cubicBezTo>
                    <a:pt x="539073" y="1955"/>
                    <a:pt x="505734" y="-1220"/>
                    <a:pt x="486684" y="368"/>
                  </a:cubicBezTo>
                  <a:lnTo>
                    <a:pt x="108066" y="368"/>
                  </a:lnTo>
                  <a:cubicBezTo>
                    <a:pt x="-32428" y="369"/>
                    <a:pt x="-39572" y="281355"/>
                    <a:pt x="108066" y="278974"/>
                  </a:cubicBezTo>
                  <a:lnTo>
                    <a:pt x="386672" y="278974"/>
                  </a:lnTo>
                  <a:cubicBezTo>
                    <a:pt x="439060" y="279767"/>
                    <a:pt x="500972" y="309137"/>
                    <a:pt x="543835" y="352793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214504" y="3991130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816086" y="3991130"/>
              <a:ext cx="16784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观点 </a:t>
              </a:r>
              <a:endPara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133132" y="4893419"/>
            <a:ext cx="2361359" cy="1177139"/>
            <a:chOff x="6133132" y="5120619"/>
            <a:chExt cx="2361359" cy="1177139"/>
          </a:xfrm>
        </p:grpSpPr>
        <p:sp>
          <p:nvSpPr>
            <p:cNvPr id="29" name="任意多边形 28"/>
            <p:cNvSpPr/>
            <p:nvPr/>
          </p:nvSpPr>
          <p:spPr>
            <a:xfrm flipH="1">
              <a:off x="6133132" y="5120619"/>
              <a:ext cx="1814574" cy="1177139"/>
            </a:xfrm>
            <a:custGeom>
              <a:avLst/>
              <a:gdLst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" fmla="*/ 501385 w 501385"/>
                <a:gd name="connsiteY0" fmla="*/ 352425 h 352425"/>
                <a:gd name="connsiteX1" fmla="*/ 501385 w 501385"/>
                <a:gd name="connsiteY1" fmla="*/ 16668 h 352425"/>
                <a:gd name="connsiteX2" fmla="*/ 475191 w 501385"/>
                <a:gd name="connsiteY2" fmla="*/ 0 h 352425"/>
                <a:gd name="connsiteX3" fmla="*/ 65616 w 501385"/>
                <a:gd name="connsiteY3" fmla="*/ 0 h 352425"/>
                <a:gd name="connsiteX4" fmla="*/ 65616 w 501385"/>
                <a:gd name="connsiteY4" fmla="*/ 278606 h 352425"/>
                <a:gd name="connsiteX5" fmla="*/ 344222 w 501385"/>
                <a:gd name="connsiteY5" fmla="*/ 278606 h 352425"/>
                <a:gd name="connsiteX6" fmla="*/ 501385 w 50138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517641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486684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425 h 352425"/>
                <a:gd name="connsiteX1" fmla="*/ 543835 w 543835"/>
                <a:gd name="connsiteY1" fmla="*/ 16668 h 352425"/>
                <a:gd name="connsiteX2" fmla="*/ 486684 w 543835"/>
                <a:gd name="connsiteY2" fmla="*/ 0 h 352425"/>
                <a:gd name="connsiteX3" fmla="*/ 108066 w 543835"/>
                <a:gd name="connsiteY3" fmla="*/ 0 h 352425"/>
                <a:gd name="connsiteX4" fmla="*/ 108066 w 543835"/>
                <a:gd name="connsiteY4" fmla="*/ 278606 h 352425"/>
                <a:gd name="connsiteX5" fmla="*/ 386672 w 543835"/>
                <a:gd name="connsiteY5" fmla="*/ 278606 h 352425"/>
                <a:gd name="connsiteX6" fmla="*/ 543835 w 543835"/>
                <a:gd name="connsiteY6" fmla="*/ 352425 h 352425"/>
                <a:gd name="connsiteX0" fmla="*/ 543835 w 543835"/>
                <a:gd name="connsiteY0" fmla="*/ 352793 h 352793"/>
                <a:gd name="connsiteX1" fmla="*/ 543835 w 543835"/>
                <a:gd name="connsiteY1" fmla="*/ 17036 h 352793"/>
                <a:gd name="connsiteX2" fmla="*/ 486684 w 543835"/>
                <a:gd name="connsiteY2" fmla="*/ 368 h 352793"/>
                <a:gd name="connsiteX3" fmla="*/ 108066 w 543835"/>
                <a:gd name="connsiteY3" fmla="*/ 368 h 352793"/>
                <a:gd name="connsiteX4" fmla="*/ 108066 w 543835"/>
                <a:gd name="connsiteY4" fmla="*/ 278974 h 352793"/>
                <a:gd name="connsiteX5" fmla="*/ 386672 w 543835"/>
                <a:gd name="connsiteY5" fmla="*/ 278974 h 352793"/>
                <a:gd name="connsiteX6" fmla="*/ 543835 w 543835"/>
                <a:gd name="connsiteY6" fmla="*/ 352793 h 35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835" h="352793">
                  <a:moveTo>
                    <a:pt x="543835" y="352793"/>
                  </a:moveTo>
                  <a:lnTo>
                    <a:pt x="543835" y="17036"/>
                  </a:lnTo>
                  <a:cubicBezTo>
                    <a:pt x="539073" y="1955"/>
                    <a:pt x="505734" y="-1220"/>
                    <a:pt x="486684" y="368"/>
                  </a:cubicBezTo>
                  <a:lnTo>
                    <a:pt x="108066" y="368"/>
                  </a:lnTo>
                  <a:cubicBezTo>
                    <a:pt x="-32428" y="369"/>
                    <a:pt x="-39572" y="281355"/>
                    <a:pt x="108066" y="278974"/>
                  </a:cubicBezTo>
                  <a:lnTo>
                    <a:pt x="386672" y="278974"/>
                  </a:lnTo>
                  <a:cubicBezTo>
                    <a:pt x="439060" y="279767"/>
                    <a:pt x="500972" y="309137"/>
                    <a:pt x="543835" y="352793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201702" y="5334735"/>
              <a:ext cx="567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06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816086" y="5358804"/>
              <a:ext cx="16784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观点 </a:t>
              </a:r>
              <a:endPara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313515" y="2230858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22270" y="3709760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17580" y="5020323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564496" y="2230858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238594" y="3709760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068278" y="5020323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73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01650" y="4213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论文总结</a:t>
            </a:r>
            <a:endParaRPr lang="zh-CN" altLang="en-US" sz="3600" b="1" dirty="0">
              <a:solidFill>
                <a:srgbClr val="99CC0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79300" y="2557369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79300" y="4205619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6028" y="2557369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6028" y="4205619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535488" y="2290002"/>
            <a:ext cx="1514475" cy="1516063"/>
            <a:chOff x="4535488" y="2578100"/>
            <a:chExt cx="1514475" cy="1516063"/>
          </a:xfrm>
        </p:grpSpPr>
        <p:sp>
          <p:nvSpPr>
            <p:cNvPr id="12" name="任意多边形 15"/>
            <p:cNvSpPr>
              <a:spLocks noChangeArrowheads="1"/>
            </p:cNvSpPr>
            <p:nvPr/>
          </p:nvSpPr>
          <p:spPr bwMode="auto">
            <a:xfrm rot="16200000" flipH="1">
              <a:off x="4534694" y="2578894"/>
              <a:ext cx="1514475" cy="1512887"/>
            </a:xfrm>
            <a:custGeom>
              <a:avLst/>
              <a:gdLst>
                <a:gd name="T0" fmla="*/ 0 w 1845129"/>
                <a:gd name="T1" fmla="*/ 0 h 1845129"/>
                <a:gd name="T2" fmla="*/ 1407500 w 1845129"/>
                <a:gd name="T3" fmla="*/ 0 h 1845129"/>
                <a:gd name="T4" fmla="*/ 1845129 w 1845129"/>
                <a:gd name="T5" fmla="*/ 437629 h 1845129"/>
                <a:gd name="T6" fmla="*/ 1845129 w 1845129"/>
                <a:gd name="T7" fmla="*/ 439911 h 1845129"/>
                <a:gd name="T8" fmla="*/ 439910 w 1845129"/>
                <a:gd name="T9" fmla="*/ 439911 h 1845129"/>
                <a:gd name="T10" fmla="*/ 439910 w 1845129"/>
                <a:gd name="T11" fmla="*/ 1845129 h 1845129"/>
                <a:gd name="T12" fmla="*/ 437629 w 1845129"/>
                <a:gd name="T13" fmla="*/ 1845129 h 1845129"/>
                <a:gd name="T14" fmla="*/ 0 w 1845129"/>
                <a:gd name="T15" fmla="*/ 1407500 h 18451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45129"/>
                <a:gd name="T25" fmla="*/ 0 h 1845129"/>
                <a:gd name="T26" fmla="*/ 1845129 w 1845129"/>
                <a:gd name="T27" fmla="*/ 1845129 h 18451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45129" h="1845129">
                  <a:moveTo>
                    <a:pt x="0" y="0"/>
                  </a:moveTo>
                  <a:lnTo>
                    <a:pt x="1407500" y="0"/>
                  </a:lnTo>
                  <a:lnTo>
                    <a:pt x="1845129" y="437629"/>
                  </a:lnTo>
                  <a:lnTo>
                    <a:pt x="1845129" y="439911"/>
                  </a:lnTo>
                  <a:lnTo>
                    <a:pt x="439910" y="439911"/>
                  </a:lnTo>
                  <a:lnTo>
                    <a:pt x="439910" y="1845129"/>
                  </a:lnTo>
                  <a:lnTo>
                    <a:pt x="437629" y="1845129"/>
                  </a:lnTo>
                  <a:lnTo>
                    <a:pt x="0" y="1407500"/>
                  </a:ln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  <p:sp>
          <p:nvSpPr>
            <p:cNvPr id="13" name="矩形 16"/>
            <p:cNvSpPr>
              <a:spLocks noChangeArrowheads="1"/>
            </p:cNvSpPr>
            <p:nvPr/>
          </p:nvSpPr>
          <p:spPr bwMode="auto">
            <a:xfrm rot="16200000" flipH="1">
              <a:off x="4895850" y="2940050"/>
              <a:ext cx="1154113" cy="1154113"/>
            </a:xfrm>
            <a:prstGeom prst="rect">
              <a:avLst/>
            </a:prstGeom>
            <a:noFill/>
            <a:ln w="12700" cap="flat" cmpd="sng">
              <a:solidFill>
                <a:srgbClr val="99CC03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114319" y="3107958"/>
              <a:ext cx="7489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smtClean="0">
                  <a:solidFill>
                    <a:srgbClr val="99CC03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01</a:t>
              </a:r>
              <a:endParaRPr lang="zh-CN" altLang="en-US" sz="4800" dirty="0">
                <a:solidFill>
                  <a:srgbClr val="99CC03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149975" y="2311342"/>
            <a:ext cx="1516063" cy="1514475"/>
            <a:chOff x="6149975" y="2599440"/>
            <a:chExt cx="1516063" cy="1514475"/>
          </a:xfrm>
        </p:grpSpPr>
        <p:sp>
          <p:nvSpPr>
            <p:cNvPr id="16" name="任意多边形 7"/>
            <p:cNvSpPr>
              <a:spLocks noChangeArrowheads="1"/>
            </p:cNvSpPr>
            <p:nvPr/>
          </p:nvSpPr>
          <p:spPr bwMode="auto">
            <a:xfrm rot="5400000">
              <a:off x="6152356" y="2600234"/>
              <a:ext cx="1514475" cy="1512888"/>
            </a:xfrm>
            <a:custGeom>
              <a:avLst/>
              <a:gdLst>
                <a:gd name="T0" fmla="*/ 0 w 1845129"/>
                <a:gd name="T1" fmla="*/ 0 h 1845129"/>
                <a:gd name="T2" fmla="*/ 1407500 w 1845129"/>
                <a:gd name="T3" fmla="*/ 0 h 1845129"/>
                <a:gd name="T4" fmla="*/ 1845129 w 1845129"/>
                <a:gd name="T5" fmla="*/ 437629 h 1845129"/>
                <a:gd name="T6" fmla="*/ 1845129 w 1845129"/>
                <a:gd name="T7" fmla="*/ 439911 h 1845129"/>
                <a:gd name="T8" fmla="*/ 439910 w 1845129"/>
                <a:gd name="T9" fmla="*/ 439911 h 1845129"/>
                <a:gd name="T10" fmla="*/ 439910 w 1845129"/>
                <a:gd name="T11" fmla="*/ 1845129 h 1845129"/>
                <a:gd name="T12" fmla="*/ 437629 w 1845129"/>
                <a:gd name="T13" fmla="*/ 1845129 h 1845129"/>
                <a:gd name="T14" fmla="*/ 0 w 1845129"/>
                <a:gd name="T15" fmla="*/ 1407500 h 18451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45129"/>
                <a:gd name="T25" fmla="*/ 0 h 1845129"/>
                <a:gd name="T26" fmla="*/ 1845129 w 1845129"/>
                <a:gd name="T27" fmla="*/ 1845129 h 18451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45129" h="1845129">
                  <a:moveTo>
                    <a:pt x="0" y="0"/>
                  </a:moveTo>
                  <a:lnTo>
                    <a:pt x="1407500" y="0"/>
                  </a:lnTo>
                  <a:lnTo>
                    <a:pt x="1845129" y="437629"/>
                  </a:lnTo>
                  <a:lnTo>
                    <a:pt x="1845129" y="439911"/>
                  </a:lnTo>
                  <a:lnTo>
                    <a:pt x="439910" y="439911"/>
                  </a:lnTo>
                  <a:lnTo>
                    <a:pt x="439910" y="1845129"/>
                  </a:lnTo>
                  <a:lnTo>
                    <a:pt x="437629" y="1845129"/>
                  </a:lnTo>
                  <a:lnTo>
                    <a:pt x="0" y="140750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  <p:sp>
          <p:nvSpPr>
            <p:cNvPr id="17" name="矩形 8"/>
            <p:cNvSpPr>
              <a:spLocks noChangeArrowheads="1"/>
            </p:cNvSpPr>
            <p:nvPr/>
          </p:nvSpPr>
          <p:spPr bwMode="auto">
            <a:xfrm rot="5400000">
              <a:off x="6150768" y="2945607"/>
              <a:ext cx="1154113" cy="1155700"/>
            </a:xfrm>
            <a:prstGeom prst="rect">
              <a:avLst/>
            </a:prstGeom>
            <a:noFill/>
            <a:ln w="12700" cap="flat" cmpd="sng">
              <a:solidFill>
                <a:srgbClr val="555555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344420" y="3107958"/>
              <a:ext cx="8242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smtClean="0">
                  <a:solidFill>
                    <a:srgbClr val="555555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02</a:t>
              </a:r>
              <a:endParaRPr lang="zh-CN" altLang="en-US" sz="4800" dirty="0">
                <a:solidFill>
                  <a:srgbClr val="555555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549775" y="3898140"/>
            <a:ext cx="1516063" cy="1516062"/>
            <a:chOff x="4549775" y="4186238"/>
            <a:chExt cx="1516063" cy="1516062"/>
          </a:xfrm>
        </p:grpSpPr>
        <p:sp>
          <p:nvSpPr>
            <p:cNvPr id="21" name="任意多边形 17"/>
            <p:cNvSpPr>
              <a:spLocks noChangeArrowheads="1"/>
            </p:cNvSpPr>
            <p:nvPr/>
          </p:nvSpPr>
          <p:spPr bwMode="auto">
            <a:xfrm flipV="1">
              <a:off x="4549775" y="4187825"/>
              <a:ext cx="1514475" cy="1514475"/>
            </a:xfrm>
            <a:custGeom>
              <a:avLst/>
              <a:gdLst>
                <a:gd name="T0" fmla="*/ 0 w 1845129"/>
                <a:gd name="T1" fmla="*/ 0 h 1845129"/>
                <a:gd name="T2" fmla="*/ 1407500 w 1845129"/>
                <a:gd name="T3" fmla="*/ 0 h 1845129"/>
                <a:gd name="T4" fmla="*/ 1845129 w 1845129"/>
                <a:gd name="T5" fmla="*/ 437629 h 1845129"/>
                <a:gd name="T6" fmla="*/ 1845129 w 1845129"/>
                <a:gd name="T7" fmla="*/ 439911 h 1845129"/>
                <a:gd name="T8" fmla="*/ 439910 w 1845129"/>
                <a:gd name="T9" fmla="*/ 439911 h 1845129"/>
                <a:gd name="T10" fmla="*/ 439910 w 1845129"/>
                <a:gd name="T11" fmla="*/ 1845129 h 1845129"/>
                <a:gd name="T12" fmla="*/ 437629 w 1845129"/>
                <a:gd name="T13" fmla="*/ 1845129 h 1845129"/>
                <a:gd name="T14" fmla="*/ 0 w 1845129"/>
                <a:gd name="T15" fmla="*/ 1407500 h 18451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45129"/>
                <a:gd name="T25" fmla="*/ 0 h 1845129"/>
                <a:gd name="T26" fmla="*/ 1845129 w 1845129"/>
                <a:gd name="T27" fmla="*/ 1845129 h 18451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45129" h="1845129">
                  <a:moveTo>
                    <a:pt x="0" y="0"/>
                  </a:moveTo>
                  <a:lnTo>
                    <a:pt x="1407500" y="0"/>
                  </a:lnTo>
                  <a:lnTo>
                    <a:pt x="1845129" y="437629"/>
                  </a:lnTo>
                  <a:lnTo>
                    <a:pt x="1845129" y="439911"/>
                  </a:lnTo>
                  <a:lnTo>
                    <a:pt x="439910" y="439911"/>
                  </a:lnTo>
                  <a:lnTo>
                    <a:pt x="439910" y="1845129"/>
                  </a:lnTo>
                  <a:lnTo>
                    <a:pt x="437629" y="1845129"/>
                  </a:lnTo>
                  <a:lnTo>
                    <a:pt x="0" y="140750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  <p:sp>
          <p:nvSpPr>
            <p:cNvPr id="22" name="矩形 18"/>
            <p:cNvSpPr>
              <a:spLocks noChangeArrowheads="1"/>
            </p:cNvSpPr>
            <p:nvPr/>
          </p:nvSpPr>
          <p:spPr bwMode="auto">
            <a:xfrm flipV="1">
              <a:off x="4911725" y="4186238"/>
              <a:ext cx="1154113" cy="1154112"/>
            </a:xfrm>
            <a:prstGeom prst="rect">
              <a:avLst/>
            </a:prstGeom>
            <a:noFill/>
            <a:ln w="12700" cap="flat" cmpd="sng">
              <a:solidFill>
                <a:srgbClr val="555555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114319" y="4347795"/>
              <a:ext cx="8418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smtClean="0">
                  <a:solidFill>
                    <a:srgbClr val="555555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03</a:t>
              </a:r>
              <a:endParaRPr lang="zh-CN" altLang="en-US" sz="4800" dirty="0">
                <a:solidFill>
                  <a:srgbClr val="555555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153150" y="3909252"/>
            <a:ext cx="1516063" cy="1514475"/>
            <a:chOff x="6153150" y="4197350"/>
            <a:chExt cx="1516063" cy="1514475"/>
          </a:xfrm>
        </p:grpSpPr>
        <p:sp>
          <p:nvSpPr>
            <p:cNvPr id="25" name="任意多边形 13"/>
            <p:cNvSpPr>
              <a:spLocks noChangeArrowheads="1"/>
            </p:cNvSpPr>
            <p:nvPr/>
          </p:nvSpPr>
          <p:spPr bwMode="auto">
            <a:xfrm rot="10800000">
              <a:off x="6156325" y="4198938"/>
              <a:ext cx="1512888" cy="1512887"/>
            </a:xfrm>
            <a:custGeom>
              <a:avLst/>
              <a:gdLst>
                <a:gd name="T0" fmla="*/ 0 w 1845129"/>
                <a:gd name="T1" fmla="*/ 0 h 1845129"/>
                <a:gd name="T2" fmla="*/ 1407500 w 1845129"/>
                <a:gd name="T3" fmla="*/ 0 h 1845129"/>
                <a:gd name="T4" fmla="*/ 1845129 w 1845129"/>
                <a:gd name="T5" fmla="*/ 437629 h 1845129"/>
                <a:gd name="T6" fmla="*/ 1845129 w 1845129"/>
                <a:gd name="T7" fmla="*/ 439911 h 1845129"/>
                <a:gd name="T8" fmla="*/ 439910 w 1845129"/>
                <a:gd name="T9" fmla="*/ 439911 h 1845129"/>
                <a:gd name="T10" fmla="*/ 439910 w 1845129"/>
                <a:gd name="T11" fmla="*/ 1845129 h 1845129"/>
                <a:gd name="T12" fmla="*/ 437629 w 1845129"/>
                <a:gd name="T13" fmla="*/ 1845129 h 1845129"/>
                <a:gd name="T14" fmla="*/ 0 w 1845129"/>
                <a:gd name="T15" fmla="*/ 1407500 h 18451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45129"/>
                <a:gd name="T25" fmla="*/ 0 h 1845129"/>
                <a:gd name="T26" fmla="*/ 1845129 w 1845129"/>
                <a:gd name="T27" fmla="*/ 1845129 h 18451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45129" h="1845129">
                  <a:moveTo>
                    <a:pt x="0" y="0"/>
                  </a:moveTo>
                  <a:lnTo>
                    <a:pt x="1407500" y="0"/>
                  </a:lnTo>
                  <a:lnTo>
                    <a:pt x="1845129" y="437629"/>
                  </a:lnTo>
                  <a:lnTo>
                    <a:pt x="1845129" y="439911"/>
                  </a:lnTo>
                  <a:lnTo>
                    <a:pt x="439910" y="439911"/>
                  </a:lnTo>
                  <a:lnTo>
                    <a:pt x="439910" y="1845129"/>
                  </a:lnTo>
                  <a:lnTo>
                    <a:pt x="437629" y="1845129"/>
                  </a:lnTo>
                  <a:lnTo>
                    <a:pt x="0" y="1407500"/>
                  </a:lnTo>
                  <a:close/>
                </a:path>
              </a:pathLst>
            </a:custGeom>
            <a:solidFill>
              <a:srgbClr val="99CC0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  <p:sp>
          <p:nvSpPr>
            <p:cNvPr id="26" name="矩形 14"/>
            <p:cNvSpPr>
              <a:spLocks noChangeArrowheads="1"/>
            </p:cNvSpPr>
            <p:nvPr/>
          </p:nvSpPr>
          <p:spPr bwMode="auto">
            <a:xfrm rot="10800000">
              <a:off x="6153150" y="4197350"/>
              <a:ext cx="1155700" cy="1154113"/>
            </a:xfrm>
            <a:prstGeom prst="rect">
              <a:avLst/>
            </a:prstGeom>
            <a:noFill/>
            <a:ln w="12700" cap="flat" cmpd="sng">
              <a:solidFill>
                <a:srgbClr val="99CC03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308922" y="4347794"/>
              <a:ext cx="8418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smtClean="0">
                  <a:solidFill>
                    <a:srgbClr val="99CC03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</a:rPr>
                <a:t>04</a:t>
              </a:r>
              <a:endParaRPr lang="zh-CN" altLang="en-US" sz="4800" dirty="0">
                <a:solidFill>
                  <a:srgbClr val="99CC03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5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24125" y="3603456"/>
            <a:ext cx="7138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rgbClr val="99CC03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绪      论</a:t>
            </a:r>
            <a:endParaRPr lang="en-US" altLang="zh-CN" sz="7200" b="1" dirty="0">
              <a:solidFill>
                <a:srgbClr val="99CC03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125" y="3357235"/>
            <a:ext cx="7138638" cy="0"/>
          </a:xfrm>
          <a:prstGeom prst="line">
            <a:avLst/>
          </a:prstGeom>
          <a:ln>
            <a:solidFill>
              <a:srgbClr val="99C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5248405" y="1292268"/>
            <a:ext cx="1716066" cy="1716066"/>
          </a:xfrm>
          <a:prstGeom prst="roundRect">
            <a:avLst>
              <a:gd name="adj" fmla="val 13517"/>
            </a:avLst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530629" y="1488581"/>
            <a:ext cx="1125629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8000" dirty="0" smtClean="0">
                <a:solidFill>
                  <a:srgbClr val="99CC03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01</a:t>
            </a:r>
            <a:endParaRPr lang="en-US" altLang="zh-CN" sz="6600" dirty="0" smtClean="0">
              <a:solidFill>
                <a:srgbClr val="99CC03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60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ractur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01650" y="4213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论文总结</a:t>
            </a:r>
            <a:endParaRPr lang="zh-CN" altLang="en-US" sz="3600" b="1" dirty="0">
              <a:solidFill>
                <a:srgbClr val="99CC0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11887" y="2637644"/>
            <a:ext cx="4394433" cy="3403618"/>
          </a:xfrm>
          <a:prstGeom prst="rect">
            <a:avLst/>
          </a:prstGeom>
          <a:noFill/>
          <a:ln w="25400">
            <a:solidFill>
              <a:srgbClr val="99CC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625835" y="2637644"/>
            <a:ext cx="4394433" cy="3403618"/>
          </a:xfrm>
          <a:prstGeom prst="rect">
            <a:avLst/>
          </a:prstGeom>
          <a:noFill/>
          <a:ln w="25400">
            <a:solidFill>
              <a:srgbClr val="55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211888" y="1765716"/>
            <a:ext cx="4394433" cy="707887"/>
            <a:chOff x="1211888" y="2035313"/>
            <a:chExt cx="4394433" cy="707887"/>
          </a:xfrm>
          <a:solidFill>
            <a:srgbClr val="99CC03"/>
          </a:solidFill>
        </p:grpSpPr>
        <p:sp>
          <p:nvSpPr>
            <p:cNvPr id="9" name="矩形 8"/>
            <p:cNvSpPr/>
            <p:nvPr/>
          </p:nvSpPr>
          <p:spPr>
            <a:xfrm>
              <a:off x="1211888" y="2035313"/>
              <a:ext cx="4394433" cy="7078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572190" y="2073580"/>
              <a:ext cx="1521570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成   绩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625836" y="1765716"/>
            <a:ext cx="4394433" cy="707887"/>
            <a:chOff x="6625836" y="2035313"/>
            <a:chExt cx="4394433" cy="707887"/>
          </a:xfrm>
          <a:solidFill>
            <a:srgbClr val="555555"/>
          </a:solidFill>
        </p:grpSpPr>
        <p:sp>
          <p:nvSpPr>
            <p:cNvPr id="13" name="矩形 12"/>
            <p:cNvSpPr/>
            <p:nvPr/>
          </p:nvSpPr>
          <p:spPr>
            <a:xfrm>
              <a:off x="6625836" y="2035313"/>
              <a:ext cx="4394433" cy="7078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131195" y="2073815"/>
              <a:ext cx="1383712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FDFDF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思  考</a:t>
              </a:r>
              <a:endParaRPr lang="zh-CN" altLang="en-US" sz="3600" b="1" dirty="0">
                <a:solidFill>
                  <a:srgbClr val="FDFDF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5" name="椭圆 14"/>
          <p:cNvSpPr/>
          <p:nvPr/>
        </p:nvSpPr>
        <p:spPr>
          <a:xfrm>
            <a:off x="1581500" y="3088200"/>
            <a:ext cx="179882" cy="179882"/>
          </a:xfrm>
          <a:prstGeom prst="ellipse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581500" y="4091714"/>
            <a:ext cx="179882" cy="179882"/>
          </a:xfrm>
          <a:prstGeom prst="ellipse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581500" y="5168476"/>
            <a:ext cx="179882" cy="179882"/>
          </a:xfrm>
          <a:prstGeom prst="ellipse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026528" y="2885170"/>
            <a:ext cx="3057247" cy="86177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026527" y="3915632"/>
            <a:ext cx="3057247" cy="86177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026527" y="5021044"/>
            <a:ext cx="3057247" cy="86177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7085388" y="3088200"/>
            <a:ext cx="179882" cy="179882"/>
          </a:xfrm>
          <a:prstGeom prst="ellipse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085388" y="4091714"/>
            <a:ext cx="179882" cy="179882"/>
          </a:xfrm>
          <a:prstGeom prst="ellipse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7085388" y="5168476"/>
            <a:ext cx="179882" cy="179882"/>
          </a:xfrm>
          <a:prstGeom prst="ellipse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530416" y="2885170"/>
            <a:ext cx="3057247" cy="86177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530415" y="3915632"/>
            <a:ext cx="3057247" cy="86177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530415" y="5021044"/>
            <a:ext cx="3057247" cy="86177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13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5248405" y="1139868"/>
            <a:ext cx="1716066" cy="1716066"/>
          </a:xfrm>
          <a:prstGeom prst="roundRect">
            <a:avLst>
              <a:gd name="adj" fmla="val 13517"/>
            </a:avLst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334432" y="1536236"/>
            <a:ext cx="1544012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solidFill>
                  <a:srgbClr val="99CC03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2016</a:t>
            </a:r>
            <a:endParaRPr lang="en-US" altLang="zh-CN" sz="4400" dirty="0" smtClean="0">
              <a:solidFill>
                <a:srgbClr val="99CC03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30950" y="4982971"/>
            <a:ext cx="2281394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答辩人：</a:t>
            </a:r>
            <a:r>
              <a:rPr lang="en-US" altLang="zh-CN" sz="2400" dirty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 </a:t>
            </a:r>
            <a:r>
              <a:rPr lang="en-US" altLang="zh-CN" sz="2400" dirty="0" smtClean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r>
              <a:rPr lang="en-US" altLang="zh-CN" sz="2400" dirty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×</a:t>
            </a:r>
            <a:endParaRPr lang="zh-CN" altLang="en-US" sz="2400" dirty="0" smtClean="0">
              <a:solidFill>
                <a:srgbClr val="99CC0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58214" y="4982971"/>
            <a:ext cx="3204723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指导老师：</a:t>
            </a:r>
            <a:r>
              <a:rPr lang="en-US" altLang="zh-CN" sz="2400" dirty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 </a:t>
            </a:r>
            <a:r>
              <a:rPr lang="en-US" altLang="zh-CN" sz="2400" dirty="0" smtClean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r>
              <a:rPr lang="en-US" altLang="zh-CN" sz="2400" dirty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 smtClean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r>
              <a:rPr lang="zh-CN" altLang="en-US" sz="2400" dirty="0" smtClean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教授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951823" y="3242226"/>
            <a:ext cx="4288353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8000" b="1" dirty="0" smtClean="0">
                <a:solidFill>
                  <a:srgbClr val="99CC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</a:t>
            </a:r>
            <a:r>
              <a:rPr lang="zh-CN" altLang="en-US" sz="8000" b="1" dirty="0" smtClean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</a:p>
        </p:txBody>
      </p:sp>
    </p:spTree>
    <p:extLst>
      <p:ext uri="{BB962C8B-B14F-4D97-AF65-F5344CB8AC3E}">
        <p14:creationId xmlns:p14="http://schemas.microsoft.com/office/powerpoint/2010/main" val="1634299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ractur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14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9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879656" y="40392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绪    论</a:t>
            </a:r>
            <a:endParaRPr lang="zh-CN" altLang="en-US" sz="4000" b="1" dirty="0">
              <a:solidFill>
                <a:srgbClr val="99CC0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926314" y="1570142"/>
            <a:ext cx="4447544" cy="3024027"/>
          </a:xfrm>
          <a:prstGeom prst="rect">
            <a:avLst/>
          </a:prstGeom>
          <a:noFill/>
          <a:ln w="22225">
            <a:solidFill>
              <a:srgbClr val="99CC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1054200" y="1690435"/>
            <a:ext cx="5051178" cy="434691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矩形 104"/>
          <p:cNvSpPr/>
          <p:nvPr/>
        </p:nvSpPr>
        <p:spPr>
          <a:xfrm>
            <a:off x="4507083" y="4720534"/>
            <a:ext cx="1692621" cy="1419681"/>
          </a:xfrm>
          <a:prstGeom prst="rect">
            <a:avLst/>
          </a:prstGeom>
          <a:noFill/>
          <a:ln w="22225">
            <a:solidFill>
              <a:srgbClr val="99CC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120334" y="1882616"/>
            <a:ext cx="750354" cy="750354"/>
            <a:chOff x="7120334" y="1882616"/>
            <a:chExt cx="750354" cy="750354"/>
          </a:xfrm>
        </p:grpSpPr>
        <p:sp>
          <p:nvSpPr>
            <p:cNvPr id="106" name="椭圆 105"/>
            <p:cNvSpPr/>
            <p:nvPr/>
          </p:nvSpPr>
          <p:spPr>
            <a:xfrm>
              <a:off x="7120334" y="1882616"/>
              <a:ext cx="750354" cy="750354"/>
            </a:xfrm>
            <a:prstGeom prst="ellipse">
              <a:avLst/>
            </a:prstGeom>
            <a:solidFill>
              <a:srgbClr val="99CC03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矩形 129"/>
            <p:cNvSpPr/>
            <p:nvPr/>
          </p:nvSpPr>
          <p:spPr>
            <a:xfrm>
              <a:off x="7196390" y="1948632"/>
              <a:ext cx="5982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01</a:t>
              </a:r>
              <a:endParaRPr lang="zh-CN" altLang="en-US" sz="3200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120334" y="2991621"/>
            <a:ext cx="750354" cy="750354"/>
            <a:chOff x="7120334" y="2991621"/>
            <a:chExt cx="750354" cy="750354"/>
          </a:xfrm>
        </p:grpSpPr>
        <p:sp>
          <p:nvSpPr>
            <p:cNvPr id="107" name="椭圆 106"/>
            <p:cNvSpPr/>
            <p:nvPr/>
          </p:nvSpPr>
          <p:spPr>
            <a:xfrm>
              <a:off x="7120334" y="2991621"/>
              <a:ext cx="750354" cy="750354"/>
            </a:xfrm>
            <a:prstGeom prst="ellipse">
              <a:avLst/>
            </a:prstGeom>
            <a:solidFill>
              <a:srgbClr val="99CC03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矩形 130"/>
            <p:cNvSpPr/>
            <p:nvPr/>
          </p:nvSpPr>
          <p:spPr>
            <a:xfrm>
              <a:off x="7182322" y="3060342"/>
              <a:ext cx="5982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02</a:t>
              </a:r>
              <a:endParaRPr lang="zh-CN" altLang="en-US" sz="3200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120334" y="4100590"/>
            <a:ext cx="750354" cy="750354"/>
            <a:chOff x="7120334" y="4100590"/>
            <a:chExt cx="750354" cy="750354"/>
          </a:xfrm>
        </p:grpSpPr>
        <p:sp>
          <p:nvSpPr>
            <p:cNvPr id="108" name="椭圆 107"/>
            <p:cNvSpPr/>
            <p:nvPr/>
          </p:nvSpPr>
          <p:spPr>
            <a:xfrm>
              <a:off x="7120334" y="4100590"/>
              <a:ext cx="750354" cy="750354"/>
            </a:xfrm>
            <a:prstGeom prst="ellipse">
              <a:avLst/>
            </a:prstGeom>
            <a:solidFill>
              <a:srgbClr val="99CC03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矩形 131"/>
            <p:cNvSpPr/>
            <p:nvPr/>
          </p:nvSpPr>
          <p:spPr>
            <a:xfrm>
              <a:off x="7196389" y="4156244"/>
              <a:ext cx="5982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03</a:t>
              </a:r>
              <a:endParaRPr lang="zh-CN" altLang="en-US" sz="3200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120334" y="5209559"/>
            <a:ext cx="750354" cy="750354"/>
            <a:chOff x="7120334" y="5209559"/>
            <a:chExt cx="750354" cy="750354"/>
          </a:xfrm>
        </p:grpSpPr>
        <p:sp>
          <p:nvSpPr>
            <p:cNvPr id="109" name="椭圆 108"/>
            <p:cNvSpPr/>
            <p:nvPr/>
          </p:nvSpPr>
          <p:spPr>
            <a:xfrm>
              <a:off x="7120334" y="5209559"/>
              <a:ext cx="750354" cy="750354"/>
            </a:xfrm>
            <a:prstGeom prst="ellipse">
              <a:avLst/>
            </a:prstGeom>
            <a:solidFill>
              <a:srgbClr val="99CC03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矩形 132"/>
            <p:cNvSpPr/>
            <p:nvPr/>
          </p:nvSpPr>
          <p:spPr>
            <a:xfrm>
              <a:off x="7196388" y="5271681"/>
              <a:ext cx="5982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555555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04</a:t>
              </a:r>
              <a:endParaRPr lang="zh-CN" altLang="en-US" sz="3200" dirty="0">
                <a:solidFill>
                  <a:srgbClr val="555555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sp>
        <p:nvSpPr>
          <p:cNvPr id="134" name="文本框 133"/>
          <p:cNvSpPr txBox="1"/>
          <p:nvPr/>
        </p:nvSpPr>
        <p:spPr>
          <a:xfrm>
            <a:off x="8159757" y="1948632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8159756" y="3059240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8159756" y="4169848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8159755" y="5280456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54200" y="4558283"/>
            <a:ext cx="4319658" cy="885125"/>
            <a:chOff x="1054200" y="4558283"/>
            <a:chExt cx="4319658" cy="885125"/>
          </a:xfrm>
          <a:solidFill>
            <a:srgbClr val="99CC03"/>
          </a:solidFill>
        </p:grpSpPr>
        <p:sp>
          <p:nvSpPr>
            <p:cNvPr id="102" name="矩形 101"/>
            <p:cNvSpPr/>
            <p:nvPr/>
          </p:nvSpPr>
          <p:spPr>
            <a:xfrm>
              <a:off x="1054200" y="4558283"/>
              <a:ext cx="4319658" cy="88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文本框 137"/>
            <p:cNvSpPr txBox="1"/>
            <p:nvPr/>
          </p:nvSpPr>
          <p:spPr>
            <a:xfrm>
              <a:off x="2168243" y="4640544"/>
              <a:ext cx="2236510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选题背景</a:t>
              </a:r>
              <a:endParaRPr lang="zh-CN" altLang="en-US" sz="4000" b="1" dirty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43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 animBg="1"/>
      <p:bldP spid="101" grpId="0" animBg="1"/>
      <p:bldP spid="105" grpId="0" animBg="1"/>
      <p:bldP spid="134" grpId="0"/>
      <p:bldP spid="135" grpId="0"/>
      <p:bldP spid="136" grpId="0"/>
      <p:bldP spid="1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879656" y="40392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绪    论</a:t>
            </a:r>
            <a:endParaRPr lang="zh-CN" altLang="en-US" sz="4000" b="1" dirty="0">
              <a:solidFill>
                <a:srgbClr val="99CC0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307210" y="2374558"/>
            <a:ext cx="1523933" cy="1465544"/>
            <a:chOff x="9791183" y="5224434"/>
            <a:chExt cx="645684" cy="620945"/>
          </a:xfrm>
          <a:solidFill>
            <a:srgbClr val="555555"/>
          </a:solidFill>
        </p:grpSpPr>
        <p:sp>
          <p:nvSpPr>
            <p:cNvPr id="13" name="Oval 131"/>
            <p:cNvSpPr>
              <a:spLocks noChangeArrowheads="1"/>
            </p:cNvSpPr>
            <p:nvPr/>
          </p:nvSpPr>
          <p:spPr bwMode="auto">
            <a:xfrm>
              <a:off x="9968746" y="5224434"/>
              <a:ext cx="290558" cy="294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34"/>
            <p:cNvSpPr>
              <a:spLocks/>
            </p:cNvSpPr>
            <p:nvPr/>
          </p:nvSpPr>
          <p:spPr bwMode="auto">
            <a:xfrm>
              <a:off x="9791183" y="5564604"/>
              <a:ext cx="645684" cy="280775"/>
            </a:xfrm>
            <a:custGeom>
              <a:avLst/>
              <a:gdLst>
                <a:gd name="T0" fmla="*/ 35 w 200"/>
                <a:gd name="T1" fmla="*/ 87 h 87"/>
                <a:gd name="T2" fmla="*/ 35 w 200"/>
                <a:gd name="T3" fmla="*/ 72 h 87"/>
                <a:gd name="T4" fmla="*/ 46 w 200"/>
                <a:gd name="T5" fmla="*/ 72 h 87"/>
                <a:gd name="T6" fmla="*/ 46 w 200"/>
                <a:gd name="T7" fmla="*/ 87 h 87"/>
                <a:gd name="T8" fmla="*/ 155 w 200"/>
                <a:gd name="T9" fmla="*/ 87 h 87"/>
                <a:gd name="T10" fmla="*/ 155 w 200"/>
                <a:gd name="T11" fmla="*/ 72 h 87"/>
                <a:gd name="T12" fmla="*/ 166 w 200"/>
                <a:gd name="T13" fmla="*/ 72 h 87"/>
                <a:gd name="T14" fmla="*/ 166 w 200"/>
                <a:gd name="T15" fmla="*/ 87 h 87"/>
                <a:gd name="T16" fmla="*/ 199 w 200"/>
                <a:gd name="T17" fmla="*/ 87 h 87"/>
                <a:gd name="T18" fmla="*/ 200 w 200"/>
                <a:gd name="T19" fmla="*/ 43 h 87"/>
                <a:gd name="T20" fmla="*/ 156 w 200"/>
                <a:gd name="T21" fmla="*/ 0 h 87"/>
                <a:gd name="T22" fmla="*/ 156 w 200"/>
                <a:gd name="T23" fmla="*/ 0 h 87"/>
                <a:gd name="T24" fmla="*/ 156 w 200"/>
                <a:gd name="T25" fmla="*/ 0 h 87"/>
                <a:gd name="T26" fmla="*/ 140 w 200"/>
                <a:gd name="T27" fmla="*/ 0 h 87"/>
                <a:gd name="T28" fmla="*/ 100 w 200"/>
                <a:gd name="T29" fmla="*/ 80 h 87"/>
                <a:gd name="T30" fmla="*/ 60 w 200"/>
                <a:gd name="T31" fmla="*/ 0 h 87"/>
                <a:gd name="T32" fmla="*/ 45 w 200"/>
                <a:gd name="T33" fmla="*/ 0 h 87"/>
                <a:gd name="T34" fmla="*/ 45 w 200"/>
                <a:gd name="T35" fmla="*/ 0 h 87"/>
                <a:gd name="T36" fmla="*/ 44 w 200"/>
                <a:gd name="T37" fmla="*/ 0 h 87"/>
                <a:gd name="T38" fmla="*/ 1 w 200"/>
                <a:gd name="T39" fmla="*/ 43 h 87"/>
                <a:gd name="T40" fmla="*/ 0 w 200"/>
                <a:gd name="T41" fmla="*/ 87 h 87"/>
                <a:gd name="T42" fmla="*/ 35 w 200"/>
                <a:gd name="T4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" h="87">
                  <a:moveTo>
                    <a:pt x="35" y="87"/>
                  </a:moveTo>
                  <a:cubicBezTo>
                    <a:pt x="35" y="72"/>
                    <a:pt x="35" y="72"/>
                    <a:pt x="35" y="72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66" y="72"/>
                    <a:pt x="166" y="72"/>
                    <a:pt x="166" y="72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199" y="47"/>
                    <a:pt x="200" y="43"/>
                    <a:pt x="200" y="43"/>
                  </a:cubicBezTo>
                  <a:cubicBezTo>
                    <a:pt x="200" y="19"/>
                    <a:pt x="180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4" y="0"/>
                    <a:pt x="44" y="0"/>
                  </a:cubicBezTo>
                  <a:cubicBezTo>
                    <a:pt x="20" y="0"/>
                    <a:pt x="1" y="19"/>
                    <a:pt x="1" y="43"/>
                  </a:cubicBezTo>
                  <a:cubicBezTo>
                    <a:pt x="1" y="43"/>
                    <a:pt x="0" y="47"/>
                    <a:pt x="0" y="87"/>
                  </a:cubicBezTo>
                  <a:lnTo>
                    <a:pt x="3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079830" y="1869078"/>
            <a:ext cx="3597749" cy="2559998"/>
            <a:chOff x="1079830" y="1869078"/>
            <a:chExt cx="3597749" cy="2559998"/>
          </a:xfrm>
        </p:grpSpPr>
        <p:grpSp>
          <p:nvGrpSpPr>
            <p:cNvPr id="5" name="组合 4"/>
            <p:cNvGrpSpPr/>
            <p:nvPr/>
          </p:nvGrpSpPr>
          <p:grpSpPr>
            <a:xfrm>
              <a:off x="1079830" y="1869078"/>
              <a:ext cx="3597749" cy="2559998"/>
              <a:chOff x="1520351" y="2658546"/>
              <a:chExt cx="3597749" cy="2559998"/>
            </a:xfrm>
            <a:solidFill>
              <a:srgbClr val="BC242A"/>
            </a:solidFill>
          </p:grpSpPr>
          <p:sp>
            <p:nvSpPr>
              <p:cNvPr id="6" name="椭圆 5"/>
              <p:cNvSpPr/>
              <p:nvPr/>
            </p:nvSpPr>
            <p:spPr>
              <a:xfrm>
                <a:off x="1520351" y="2658546"/>
                <a:ext cx="2559998" cy="2559998"/>
              </a:xfrm>
              <a:prstGeom prst="ellipse">
                <a:avLst/>
              </a:prstGeom>
              <a:solidFill>
                <a:srgbClr val="99CC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等腰三角形 6"/>
              <p:cNvSpPr/>
              <p:nvPr/>
            </p:nvSpPr>
            <p:spPr>
              <a:xfrm rot="5400000" flipH="1">
                <a:off x="4337050" y="3395146"/>
                <a:ext cx="393700" cy="1168400"/>
              </a:xfrm>
              <a:prstGeom prst="triangle">
                <a:avLst/>
              </a:prstGeom>
              <a:solidFill>
                <a:srgbClr val="99CC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547280" y="2630095"/>
              <a:ext cx="17235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dirty="0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547449" y="1869078"/>
            <a:ext cx="3597749" cy="2559998"/>
            <a:chOff x="7547449" y="1869078"/>
            <a:chExt cx="3597749" cy="2559998"/>
          </a:xfrm>
        </p:grpSpPr>
        <p:grpSp>
          <p:nvGrpSpPr>
            <p:cNvPr id="8" name="组合 7"/>
            <p:cNvGrpSpPr/>
            <p:nvPr/>
          </p:nvGrpSpPr>
          <p:grpSpPr>
            <a:xfrm flipH="1">
              <a:off x="7547449" y="1869078"/>
              <a:ext cx="3597749" cy="2559998"/>
              <a:chOff x="1672751" y="2810946"/>
              <a:chExt cx="3597749" cy="2559998"/>
            </a:xfrm>
            <a:solidFill>
              <a:srgbClr val="BC242A"/>
            </a:solidFill>
          </p:grpSpPr>
          <p:sp>
            <p:nvSpPr>
              <p:cNvPr id="9" name="椭圆 8"/>
              <p:cNvSpPr/>
              <p:nvPr/>
            </p:nvSpPr>
            <p:spPr>
              <a:xfrm>
                <a:off x="1672751" y="2810946"/>
                <a:ext cx="2559998" cy="2559998"/>
              </a:xfrm>
              <a:prstGeom prst="ellipse">
                <a:avLst/>
              </a:prstGeom>
              <a:solidFill>
                <a:srgbClr val="99CC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" name="等腰三角形 10"/>
              <p:cNvSpPr/>
              <p:nvPr/>
            </p:nvSpPr>
            <p:spPr>
              <a:xfrm rot="5400000" flipH="1">
                <a:off x="4489450" y="3547546"/>
                <a:ext cx="393700" cy="1168400"/>
              </a:xfrm>
              <a:prstGeom prst="triangle">
                <a:avLst/>
              </a:prstGeom>
              <a:solidFill>
                <a:srgbClr val="99CC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9068749" y="2641245"/>
              <a:ext cx="17235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dirty="0" smtClean="0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国外</a:t>
              </a:r>
              <a:endParaRPr lang="zh-CN" altLang="en-US" sz="6000" dirty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831205" y="5019119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336575" y="5019118"/>
            <a:ext cx="305724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2D3E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1600" dirty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2D3E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910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879656" y="40392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绪    论</a:t>
            </a:r>
            <a:endParaRPr lang="zh-CN" altLang="en-US" sz="4000" b="1" dirty="0">
              <a:solidFill>
                <a:srgbClr val="99CC0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558956" y="1978974"/>
            <a:ext cx="0" cy="360045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rot="5400000">
            <a:off x="4297144" y="1240786"/>
            <a:ext cx="0" cy="147637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rot="5400000">
            <a:off x="3720881" y="3055298"/>
            <a:ext cx="0" cy="147637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rot="5400000">
            <a:off x="4297144" y="4844411"/>
            <a:ext cx="0" cy="147637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1069756" y="2675886"/>
            <a:ext cx="2193925" cy="2193925"/>
          </a:xfrm>
          <a:prstGeom prst="ellipse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11" name="组合 10"/>
          <p:cNvGrpSpPr/>
          <p:nvPr/>
        </p:nvGrpSpPr>
        <p:grpSpPr>
          <a:xfrm>
            <a:off x="3966943" y="1604324"/>
            <a:ext cx="2855913" cy="773112"/>
            <a:chOff x="3952875" y="1970088"/>
            <a:chExt cx="2855913" cy="773112"/>
          </a:xfrm>
        </p:grpSpPr>
        <p:sp>
          <p:nvSpPr>
            <p:cNvPr id="12" name="圆角矩形 11"/>
            <p:cNvSpPr/>
            <p:nvPr/>
          </p:nvSpPr>
          <p:spPr>
            <a:xfrm>
              <a:off x="3952875" y="1970088"/>
              <a:ext cx="2855913" cy="773112"/>
            </a:xfrm>
            <a:prstGeom prst="roundRect">
              <a:avLst/>
            </a:prstGeom>
            <a:solidFill>
              <a:srgbClr val="555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455265" y="2065191"/>
              <a:ext cx="1947969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添加标题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966943" y="3385499"/>
            <a:ext cx="2855913" cy="774700"/>
            <a:chOff x="3952875" y="3751263"/>
            <a:chExt cx="2855913" cy="774700"/>
          </a:xfrm>
        </p:grpSpPr>
        <p:sp>
          <p:nvSpPr>
            <p:cNvPr id="15" name="圆角矩形 14"/>
            <p:cNvSpPr/>
            <p:nvPr/>
          </p:nvSpPr>
          <p:spPr>
            <a:xfrm>
              <a:off x="3952875" y="3751263"/>
              <a:ext cx="2855913" cy="774700"/>
            </a:xfrm>
            <a:prstGeom prst="roundRect">
              <a:avLst/>
            </a:prstGeom>
            <a:solidFill>
              <a:srgbClr val="555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455265" y="3828188"/>
              <a:ext cx="1947969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添加标题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966943" y="5166674"/>
            <a:ext cx="2855913" cy="774700"/>
            <a:chOff x="3952875" y="5532438"/>
            <a:chExt cx="2855913" cy="774700"/>
          </a:xfrm>
        </p:grpSpPr>
        <p:sp>
          <p:nvSpPr>
            <p:cNvPr id="19" name="圆角矩形 18"/>
            <p:cNvSpPr/>
            <p:nvPr/>
          </p:nvSpPr>
          <p:spPr>
            <a:xfrm>
              <a:off x="3952875" y="5532438"/>
              <a:ext cx="2855913" cy="774700"/>
            </a:xfrm>
            <a:prstGeom prst="roundRect">
              <a:avLst/>
            </a:prstGeom>
            <a:solidFill>
              <a:srgbClr val="555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467827" y="5652800"/>
              <a:ext cx="1947969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添加标题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230842" y="1660223"/>
            <a:ext cx="3775393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20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20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230842" y="3385499"/>
            <a:ext cx="3775393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20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20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230842" y="5166674"/>
            <a:ext cx="3775393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20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请在这里输入您的主要叙述内容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20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67301" y="3091791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研究</a:t>
            </a:r>
            <a:endParaRPr lang="en-US" altLang="zh-CN" sz="4000" b="1" dirty="0" smtClean="0">
              <a:solidFill>
                <a:srgbClr val="55555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4000" b="1" dirty="0" smtClean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意义</a:t>
            </a:r>
            <a:endParaRPr lang="zh-CN" altLang="en-US" sz="4000" b="1" dirty="0">
              <a:solidFill>
                <a:srgbClr val="55555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93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9" grpId="0" animBg="1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879656" y="40392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绪    论</a:t>
            </a:r>
            <a:endParaRPr lang="zh-CN" altLang="en-US" sz="4000" b="1" dirty="0">
              <a:solidFill>
                <a:srgbClr val="99CC0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8843" y="1742042"/>
            <a:ext cx="2572460" cy="3325591"/>
            <a:chOff x="368843" y="1742042"/>
            <a:chExt cx="2572460" cy="3325591"/>
          </a:xfrm>
        </p:grpSpPr>
        <p:sp>
          <p:nvSpPr>
            <p:cNvPr id="5" name="矩形 4"/>
            <p:cNvSpPr/>
            <p:nvPr/>
          </p:nvSpPr>
          <p:spPr>
            <a:xfrm>
              <a:off x="368843" y="1742042"/>
              <a:ext cx="2572460" cy="665931"/>
            </a:xfrm>
            <a:prstGeom prst="rect">
              <a:avLst/>
            </a:pr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68843" y="2407972"/>
              <a:ext cx="2572460" cy="2211299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368843" y="4619272"/>
              <a:ext cx="2572460" cy="448361"/>
              <a:chOff x="1087298" y="5078186"/>
              <a:chExt cx="2754339" cy="480061"/>
            </a:xfrm>
            <a:solidFill>
              <a:srgbClr val="BC242A"/>
            </a:solidFill>
            <a:effectLst/>
          </p:grpSpPr>
          <p:sp>
            <p:nvSpPr>
              <p:cNvPr id="8" name="矩形 7"/>
              <p:cNvSpPr/>
              <p:nvPr/>
            </p:nvSpPr>
            <p:spPr>
              <a:xfrm>
                <a:off x="1087298" y="5078186"/>
                <a:ext cx="2754339" cy="228600"/>
              </a:xfrm>
              <a:prstGeom prst="rect">
                <a:avLst/>
              </a:prstGeom>
              <a:solidFill>
                <a:srgbClr val="5555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等腰三角形 8"/>
              <p:cNvSpPr/>
              <p:nvPr/>
            </p:nvSpPr>
            <p:spPr>
              <a:xfrm flipV="1">
                <a:off x="2056703" y="5213103"/>
                <a:ext cx="815528" cy="345144"/>
              </a:xfrm>
              <a:prstGeom prst="triangle">
                <a:avLst/>
              </a:prstGeom>
              <a:solidFill>
                <a:srgbClr val="5555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844594" y="1834255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添加标题</a:t>
              </a:r>
              <a:endParaRPr lang="zh-CN" altLang="en-US" sz="2800" b="1" dirty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334614" y="1742042"/>
            <a:ext cx="2572460" cy="3325591"/>
            <a:chOff x="3334614" y="1742042"/>
            <a:chExt cx="2572460" cy="3325591"/>
          </a:xfrm>
        </p:grpSpPr>
        <p:sp>
          <p:nvSpPr>
            <p:cNvPr id="11" name="矩形 10"/>
            <p:cNvSpPr/>
            <p:nvPr/>
          </p:nvSpPr>
          <p:spPr>
            <a:xfrm>
              <a:off x="3334614" y="1742042"/>
              <a:ext cx="2572460" cy="665931"/>
            </a:xfrm>
            <a:prstGeom prst="rect">
              <a:avLst/>
            </a:pr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334614" y="2407972"/>
              <a:ext cx="2572460" cy="2211299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3334614" y="4619272"/>
              <a:ext cx="2572460" cy="448361"/>
              <a:chOff x="1087298" y="5078186"/>
              <a:chExt cx="2754339" cy="480061"/>
            </a:xfrm>
            <a:solidFill>
              <a:srgbClr val="BC242A"/>
            </a:solidFill>
            <a:effectLst/>
          </p:grpSpPr>
          <p:sp>
            <p:nvSpPr>
              <p:cNvPr id="14" name="矩形 13"/>
              <p:cNvSpPr/>
              <p:nvPr/>
            </p:nvSpPr>
            <p:spPr>
              <a:xfrm>
                <a:off x="1087298" y="5078186"/>
                <a:ext cx="2754339" cy="228600"/>
              </a:xfrm>
              <a:prstGeom prst="rect">
                <a:avLst/>
              </a:prstGeom>
              <a:solidFill>
                <a:srgbClr val="5555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等腰三角形 14"/>
              <p:cNvSpPr/>
              <p:nvPr/>
            </p:nvSpPr>
            <p:spPr>
              <a:xfrm flipV="1">
                <a:off x="2056703" y="5213103"/>
                <a:ext cx="815528" cy="345144"/>
              </a:xfrm>
              <a:prstGeom prst="triangle">
                <a:avLst/>
              </a:prstGeom>
              <a:solidFill>
                <a:srgbClr val="5555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3810365" y="1820187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添加标题</a:t>
              </a:r>
              <a:endParaRPr lang="zh-CN" altLang="en-US" sz="2800" b="1" dirty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300385" y="1742042"/>
            <a:ext cx="2572460" cy="3325591"/>
            <a:chOff x="6300385" y="1742042"/>
            <a:chExt cx="2572460" cy="3325591"/>
          </a:xfrm>
        </p:grpSpPr>
        <p:sp>
          <p:nvSpPr>
            <p:cNvPr id="16" name="矩形 15"/>
            <p:cNvSpPr/>
            <p:nvPr/>
          </p:nvSpPr>
          <p:spPr>
            <a:xfrm>
              <a:off x="6300385" y="1742042"/>
              <a:ext cx="2572460" cy="665931"/>
            </a:xfrm>
            <a:prstGeom prst="rect">
              <a:avLst/>
            </a:pr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6300385" y="2407972"/>
              <a:ext cx="2572460" cy="2211299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6300385" y="4619272"/>
              <a:ext cx="2572460" cy="448361"/>
              <a:chOff x="1087298" y="5078186"/>
              <a:chExt cx="2754339" cy="480061"/>
            </a:xfrm>
            <a:solidFill>
              <a:srgbClr val="BC242A"/>
            </a:solidFill>
            <a:effectLst/>
          </p:grpSpPr>
          <p:sp>
            <p:nvSpPr>
              <p:cNvPr id="20" name="矩形 19"/>
              <p:cNvSpPr/>
              <p:nvPr/>
            </p:nvSpPr>
            <p:spPr>
              <a:xfrm>
                <a:off x="1087298" y="5078186"/>
                <a:ext cx="2754339" cy="228600"/>
              </a:xfrm>
              <a:prstGeom prst="rect">
                <a:avLst/>
              </a:prstGeom>
              <a:solidFill>
                <a:srgbClr val="5555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等腰三角形 20"/>
              <p:cNvSpPr/>
              <p:nvPr/>
            </p:nvSpPr>
            <p:spPr>
              <a:xfrm flipV="1">
                <a:off x="2056703" y="5213103"/>
                <a:ext cx="815528" cy="345144"/>
              </a:xfrm>
              <a:prstGeom prst="triangle">
                <a:avLst/>
              </a:prstGeom>
              <a:solidFill>
                <a:srgbClr val="5555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6776136" y="1820187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添加标题</a:t>
              </a:r>
              <a:endParaRPr lang="zh-CN" altLang="en-US" sz="2800" b="1" dirty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266155" y="1742042"/>
            <a:ext cx="2572460" cy="3325591"/>
            <a:chOff x="9266155" y="1742042"/>
            <a:chExt cx="2572460" cy="3325591"/>
          </a:xfrm>
        </p:grpSpPr>
        <p:sp>
          <p:nvSpPr>
            <p:cNvPr id="22" name="矩形 21"/>
            <p:cNvSpPr/>
            <p:nvPr/>
          </p:nvSpPr>
          <p:spPr>
            <a:xfrm>
              <a:off x="9266155" y="1742042"/>
              <a:ext cx="2572460" cy="665931"/>
            </a:xfrm>
            <a:prstGeom prst="rect">
              <a:avLst/>
            </a:pr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9266155" y="2407972"/>
              <a:ext cx="2572460" cy="2211299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9266155" y="4619272"/>
              <a:ext cx="2572460" cy="448361"/>
              <a:chOff x="1087298" y="5078186"/>
              <a:chExt cx="2754339" cy="480061"/>
            </a:xfrm>
            <a:solidFill>
              <a:srgbClr val="BC242A"/>
            </a:solidFill>
            <a:effectLst/>
          </p:grpSpPr>
          <p:sp>
            <p:nvSpPr>
              <p:cNvPr id="25" name="矩形 24"/>
              <p:cNvSpPr/>
              <p:nvPr/>
            </p:nvSpPr>
            <p:spPr>
              <a:xfrm>
                <a:off x="1087298" y="5078186"/>
                <a:ext cx="2754339" cy="228600"/>
              </a:xfrm>
              <a:prstGeom prst="rect">
                <a:avLst/>
              </a:prstGeom>
              <a:solidFill>
                <a:srgbClr val="5555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等腰三角形 25"/>
              <p:cNvSpPr/>
              <p:nvPr/>
            </p:nvSpPr>
            <p:spPr>
              <a:xfrm flipV="1">
                <a:off x="2056703" y="5213103"/>
                <a:ext cx="815528" cy="345144"/>
              </a:xfrm>
              <a:prstGeom prst="triangle">
                <a:avLst/>
              </a:prstGeom>
              <a:solidFill>
                <a:srgbClr val="5555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9741906" y="1820187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添加标题</a:t>
              </a:r>
              <a:endParaRPr lang="zh-CN" altLang="en-US" sz="2800" b="1" dirty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849909" y="5193641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810364" y="5210246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770819" y="5210245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741906" y="5210244"/>
            <a:ext cx="1620957" cy="135421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请在这里输入您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的主要叙述内容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0" y="0"/>
            <a:ext cx="5398770" cy="788670"/>
          </a:xfrm>
          <a:custGeom>
            <a:avLst/>
            <a:gdLst>
              <a:gd name="connsiteX0" fmla="*/ 0 w 5398770"/>
              <a:gd name="connsiteY0" fmla="*/ 0 h 674370"/>
              <a:gd name="connsiteX1" fmla="*/ 5398770 w 5398770"/>
              <a:gd name="connsiteY1" fmla="*/ 0 h 674370"/>
              <a:gd name="connsiteX2" fmla="*/ 4752791 w 5398770"/>
              <a:gd name="connsiteY2" fmla="*/ 674370 h 674370"/>
              <a:gd name="connsiteX3" fmla="*/ 0 w 5398770"/>
              <a:gd name="connsiteY3" fmla="*/ 674370 h 674370"/>
              <a:gd name="connsiteX4" fmla="*/ 0 w 5398770"/>
              <a:gd name="connsiteY4" fmla="*/ 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770" h="674370">
                <a:moveTo>
                  <a:pt x="0" y="0"/>
                </a:moveTo>
                <a:lnTo>
                  <a:pt x="5398770" y="0"/>
                </a:lnTo>
                <a:lnTo>
                  <a:pt x="4752791" y="674370"/>
                </a:lnTo>
                <a:lnTo>
                  <a:pt x="0" y="674370"/>
                </a:lnTo>
                <a:lnTo>
                  <a:pt x="0" y="0"/>
                </a:lnTo>
                <a:close/>
              </a:path>
            </a:pathLst>
          </a:cu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879656" y="40392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99CC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绪    论</a:t>
            </a:r>
            <a:endParaRPr lang="zh-CN" altLang="en-US" sz="4000" b="1" dirty="0">
              <a:solidFill>
                <a:srgbClr val="99CC0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09972" y="1672308"/>
            <a:ext cx="4398596" cy="254564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830302" y="1672308"/>
            <a:ext cx="4271550" cy="2545648"/>
            <a:chOff x="1830302" y="1672308"/>
            <a:chExt cx="4271550" cy="2545648"/>
          </a:xfrm>
        </p:grpSpPr>
        <p:sp>
          <p:nvSpPr>
            <p:cNvPr id="6" name="矩形 5"/>
            <p:cNvSpPr/>
            <p:nvPr/>
          </p:nvSpPr>
          <p:spPr>
            <a:xfrm>
              <a:off x="1830302" y="1672308"/>
              <a:ext cx="4271550" cy="25456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463101" y="2600593"/>
              <a:ext cx="300595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dirty="0" smtClean="0">
                  <a:solidFill>
                    <a:srgbClr val="55555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贡献与创新</a:t>
              </a:r>
              <a:endParaRPr lang="zh-CN" altLang="en-US" sz="4400" b="1" dirty="0">
                <a:solidFill>
                  <a:srgbClr val="5555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830302" y="4328614"/>
            <a:ext cx="2688946" cy="1732682"/>
            <a:chOff x="1830302" y="4328614"/>
            <a:chExt cx="2688946" cy="1732682"/>
          </a:xfrm>
        </p:grpSpPr>
        <p:sp>
          <p:nvSpPr>
            <p:cNvPr id="7" name="矩形 6"/>
            <p:cNvSpPr/>
            <p:nvPr/>
          </p:nvSpPr>
          <p:spPr>
            <a:xfrm>
              <a:off x="1830302" y="4328614"/>
              <a:ext cx="2688946" cy="1672422"/>
            </a:xfrm>
            <a:prstGeom prst="rect">
              <a:avLst/>
            </a:pr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274528" y="4583968"/>
              <a:ext cx="1800493" cy="147732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</a:t>
              </a:r>
              <a:endParaRPr lang="en-US" altLang="zh-CN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的主要叙述内容</a:t>
              </a:r>
              <a:endParaRPr lang="en-US" altLang="zh-CN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</a:t>
              </a:r>
              <a:endPara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的主要叙述内容</a:t>
              </a:r>
              <a:endPara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CN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48217" y="4328614"/>
            <a:ext cx="2688946" cy="1732682"/>
            <a:chOff x="4848217" y="4328614"/>
            <a:chExt cx="2688946" cy="1732682"/>
          </a:xfrm>
        </p:grpSpPr>
        <p:sp>
          <p:nvSpPr>
            <p:cNvPr id="8" name="矩形 7"/>
            <p:cNvSpPr/>
            <p:nvPr/>
          </p:nvSpPr>
          <p:spPr>
            <a:xfrm>
              <a:off x="4848217" y="4328614"/>
              <a:ext cx="2688946" cy="1672422"/>
            </a:xfrm>
            <a:prstGeom prst="rect">
              <a:avLst/>
            </a:pr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292443" y="4583968"/>
              <a:ext cx="1800493" cy="147732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</a:t>
              </a:r>
              <a:endParaRPr lang="en-US" altLang="zh-CN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的主要叙述内容</a:t>
              </a:r>
              <a:endParaRPr lang="en-US" altLang="zh-CN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</a:t>
              </a:r>
              <a:endPara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的主要叙述内容</a:t>
              </a:r>
              <a:endPara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CN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813807" y="4328614"/>
            <a:ext cx="2688946" cy="1732682"/>
            <a:chOff x="7813807" y="4328614"/>
            <a:chExt cx="2688946" cy="1732682"/>
          </a:xfrm>
        </p:grpSpPr>
        <p:sp>
          <p:nvSpPr>
            <p:cNvPr id="9" name="矩形 8"/>
            <p:cNvSpPr/>
            <p:nvPr/>
          </p:nvSpPr>
          <p:spPr>
            <a:xfrm>
              <a:off x="7813807" y="4328614"/>
              <a:ext cx="2688946" cy="1672422"/>
            </a:xfrm>
            <a:prstGeom prst="rect">
              <a:avLst/>
            </a:prstGeom>
            <a:solidFill>
              <a:srgbClr val="99CC0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258033" y="4583968"/>
              <a:ext cx="1800493" cy="147732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</a:t>
              </a:r>
              <a:endParaRPr lang="en-US" altLang="zh-CN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的主要叙述内容</a:t>
              </a:r>
              <a:endParaRPr lang="en-US" altLang="zh-CN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请在这里输入您</a:t>
              </a:r>
              <a:endPara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的主要叙述内容</a:t>
              </a:r>
              <a:endPara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endParaRPr lang="en-US" altLang="zh-CN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194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24125" y="3603456"/>
            <a:ext cx="7138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7200" b="1" dirty="0">
                <a:solidFill>
                  <a:srgbClr val="99CC03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研究方法与思路</a:t>
            </a:r>
            <a:endParaRPr lang="en-US" altLang="zh-CN" sz="7200" b="1" dirty="0">
              <a:solidFill>
                <a:srgbClr val="99CC03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125" y="3357235"/>
            <a:ext cx="7138638" cy="0"/>
          </a:xfrm>
          <a:prstGeom prst="line">
            <a:avLst/>
          </a:prstGeom>
          <a:ln>
            <a:solidFill>
              <a:srgbClr val="99C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914400" y="-1064713"/>
            <a:ext cx="676405" cy="889348"/>
          </a:xfrm>
          <a:prstGeom prst="rect">
            <a:avLst/>
          </a:prstGeom>
          <a:solidFill>
            <a:srgbClr val="99C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590805" y="-1064713"/>
            <a:ext cx="676405" cy="889348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5248405" y="1292268"/>
            <a:ext cx="1716066" cy="1716066"/>
          </a:xfrm>
          <a:prstGeom prst="roundRect">
            <a:avLst>
              <a:gd name="adj" fmla="val 13517"/>
            </a:avLst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484909" y="1488581"/>
            <a:ext cx="1249060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8000" dirty="0" smtClean="0">
                <a:solidFill>
                  <a:srgbClr val="99CC03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02</a:t>
            </a:r>
            <a:endParaRPr lang="en-US" altLang="zh-CN" sz="6600" dirty="0" smtClean="0">
              <a:solidFill>
                <a:srgbClr val="99CC03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7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ractur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4765CE97-8FE5-41AE-B6D1-6BA811FD01D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A6TU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A6TU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绿色论文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2666</Words>
  <Application>Microsoft Office PowerPoint</Application>
  <PresentationFormat>宽屏</PresentationFormat>
  <Paragraphs>476</Paragraphs>
  <Slides>33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5" baseType="lpstr">
      <vt:lpstr>方正姚体</vt:lpstr>
      <vt:lpstr>SimSun</vt:lpstr>
      <vt:lpstr>SimSun</vt:lpstr>
      <vt:lpstr>Microsoft YaHei</vt:lpstr>
      <vt:lpstr>Microsoft YaHei</vt:lpstr>
      <vt:lpstr>Agency FB</vt:lpstr>
      <vt:lpstr>Arial</vt:lpstr>
      <vt:lpstr>Calibri</vt:lpstr>
      <vt:lpstr>Calibri Light</vt:lpstr>
      <vt:lpstr>Impact</vt:lpstr>
      <vt:lpstr>2_Office 主题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253</cp:revision>
  <dcterms:created xsi:type="dcterms:W3CDTF">2015-11-19T04:18:54Z</dcterms:created>
  <dcterms:modified xsi:type="dcterms:W3CDTF">2016-11-06T09:30:36Z</dcterms:modified>
  <cp:category>锐旗设计；https://9ppt.taobao.com</cp:category>
</cp:coreProperties>
</file>